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3" r:id="rId4"/>
    <p:sldId id="294" r:id="rId5"/>
    <p:sldId id="295" r:id="rId6"/>
    <p:sldId id="258" r:id="rId7"/>
    <p:sldId id="280" r:id="rId8"/>
    <p:sldId id="281" r:id="rId9"/>
    <p:sldId id="282" r:id="rId10"/>
    <p:sldId id="283" r:id="rId11"/>
    <p:sldId id="262" r:id="rId12"/>
    <p:sldId id="264" r:id="rId13"/>
    <p:sldId id="263" r:id="rId14"/>
    <p:sldId id="269" r:id="rId15"/>
    <p:sldId id="276" r:id="rId16"/>
    <p:sldId id="265" r:id="rId17"/>
    <p:sldId id="290" r:id="rId18"/>
    <p:sldId id="286" r:id="rId19"/>
    <p:sldId id="266" r:id="rId20"/>
    <p:sldId id="267" r:id="rId21"/>
    <p:sldId id="268" r:id="rId22"/>
    <p:sldId id="29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1E193-2A66-2ECE-41B4-BACE1F7010BA}" v="2" dt="2025-02-07T14:09:51.185"/>
    <p1510:client id="{0871D9C2-2291-C72C-82A5-63FA5F431CAA}" v="83" dt="2025-02-06T18:46:58.694"/>
    <p1510:client id="{26206DE0-6722-8733-9C1B-07593DE1A37B}" v="13" dt="2025-02-07T03:53:22.548"/>
    <p1510:client id="{37E06F65-E623-7796-E79F-65133873E370}" v="112" dt="2025-02-07T06:26:12.005"/>
    <p1510:client id="{89312964-5651-7EBA-6A97-7817CADD212F}" v="8" dt="2025-02-06T17:53:41.088"/>
    <p1510:client id="{95FB6819-A7BB-AB16-4C4C-618DE5000066}" v="348" dt="2025-02-06T22:04:12.421"/>
    <p1510:client id="{B5645D34-5D01-4800-96E2-94C1D215F5C6}" v="145" dt="2025-02-07T05:19:32.216"/>
    <p1510:client id="{B8D99449-1ACB-D20B-D9FF-79EEBD40A3A3}" v="9" dt="2025-02-06T22:19:24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F4370-2532-4F41-9681-1A68806B75C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DFAA54-ECEE-4826-811B-3B9D70DC39A7}">
      <dgm:prSet/>
      <dgm:spPr/>
      <dgm:t>
        <a:bodyPr/>
        <a:lstStyle/>
        <a:p>
          <a:r>
            <a:rPr lang="en-US" b="1" i="0" baseline="0"/>
            <a:t>Product</a:t>
          </a:r>
          <a:r>
            <a:rPr lang="en-US" b="0" i="0" baseline="0"/>
            <a:t>:</a:t>
          </a:r>
          <a:endParaRPr lang="en-US"/>
        </a:p>
      </dgm:t>
    </dgm:pt>
    <dgm:pt modelId="{6E4FAE4A-DB47-48A1-9D11-1DDB57E69BF6}" type="parTrans" cxnId="{B94B4834-9D83-4B10-8D5E-0FA456B38628}">
      <dgm:prSet/>
      <dgm:spPr/>
      <dgm:t>
        <a:bodyPr/>
        <a:lstStyle/>
        <a:p>
          <a:endParaRPr lang="en-US"/>
        </a:p>
      </dgm:t>
    </dgm:pt>
    <dgm:pt modelId="{15391720-2347-424E-B118-B91F8F4F0D17}" type="sibTrans" cxnId="{B94B4834-9D83-4B10-8D5E-0FA456B38628}">
      <dgm:prSet/>
      <dgm:spPr/>
      <dgm:t>
        <a:bodyPr/>
        <a:lstStyle/>
        <a:p>
          <a:endParaRPr lang="en-US"/>
        </a:p>
      </dgm:t>
    </dgm:pt>
    <dgm:pt modelId="{DE18814C-388E-4B3B-8FB0-D8FB7D70D9E9}">
      <dgm:prSet/>
      <dgm:spPr/>
      <dgm:t>
        <a:bodyPr/>
        <a:lstStyle/>
        <a:p>
          <a:r>
            <a:rPr lang="en-US" b="0" i="0" baseline="0"/>
            <a:t>Attributes: id, Warehouse_id, Product_name, Price, Stock_Quantity.</a:t>
          </a:r>
          <a:endParaRPr lang="en-US"/>
        </a:p>
      </dgm:t>
    </dgm:pt>
    <dgm:pt modelId="{E5D08A51-8D88-44D4-BC1D-8338A1A7D6AB}" type="parTrans" cxnId="{43F761B1-4295-486D-9D04-E840B4068482}">
      <dgm:prSet/>
      <dgm:spPr/>
      <dgm:t>
        <a:bodyPr/>
        <a:lstStyle/>
        <a:p>
          <a:endParaRPr lang="en-US"/>
        </a:p>
      </dgm:t>
    </dgm:pt>
    <dgm:pt modelId="{480B4170-9131-4638-B094-2B34BB10793A}" type="sibTrans" cxnId="{43F761B1-4295-486D-9D04-E840B4068482}">
      <dgm:prSet/>
      <dgm:spPr/>
      <dgm:t>
        <a:bodyPr/>
        <a:lstStyle/>
        <a:p>
          <a:endParaRPr lang="en-US"/>
        </a:p>
      </dgm:t>
    </dgm:pt>
    <dgm:pt modelId="{738CD699-82EF-49FF-91C6-62AFF70C9167}">
      <dgm:prSet/>
      <dgm:spPr/>
      <dgm:t>
        <a:bodyPr/>
        <a:lstStyle/>
        <a:p>
          <a:r>
            <a:rPr lang="en-US" b="1" i="0" baseline="0"/>
            <a:t>Customer</a:t>
          </a:r>
          <a:r>
            <a:rPr lang="en-US" b="0" i="0" baseline="0"/>
            <a:t>:</a:t>
          </a:r>
          <a:endParaRPr lang="en-US"/>
        </a:p>
      </dgm:t>
    </dgm:pt>
    <dgm:pt modelId="{EA24ED03-AFF3-4B6E-BA77-FF1EBAFD7BD8}" type="parTrans" cxnId="{151D07C7-6B4D-4A78-B571-80D8FEC2370A}">
      <dgm:prSet/>
      <dgm:spPr/>
      <dgm:t>
        <a:bodyPr/>
        <a:lstStyle/>
        <a:p>
          <a:endParaRPr lang="en-US"/>
        </a:p>
      </dgm:t>
    </dgm:pt>
    <dgm:pt modelId="{9EAB1F06-0902-4FD9-A8E9-7AB487901E63}" type="sibTrans" cxnId="{151D07C7-6B4D-4A78-B571-80D8FEC2370A}">
      <dgm:prSet/>
      <dgm:spPr/>
      <dgm:t>
        <a:bodyPr/>
        <a:lstStyle/>
        <a:p>
          <a:endParaRPr lang="en-US"/>
        </a:p>
      </dgm:t>
    </dgm:pt>
    <dgm:pt modelId="{50F31C04-45D9-4BE8-B9D0-D458CD82BCC3}">
      <dgm:prSet/>
      <dgm:spPr/>
      <dgm:t>
        <a:bodyPr/>
        <a:lstStyle/>
        <a:p>
          <a:r>
            <a:rPr lang="en-US" b="0" i="0" baseline="0"/>
            <a:t>Attributes: id, First_name, Last_name, Email, Phone_number.</a:t>
          </a:r>
          <a:endParaRPr lang="en-US"/>
        </a:p>
      </dgm:t>
    </dgm:pt>
    <dgm:pt modelId="{B2150FF5-A46C-46E5-A65D-01036A92AAC5}" type="parTrans" cxnId="{7550E656-5FF7-4E2F-B4FD-DEE4ED04773F}">
      <dgm:prSet/>
      <dgm:spPr/>
      <dgm:t>
        <a:bodyPr/>
        <a:lstStyle/>
        <a:p>
          <a:endParaRPr lang="en-US"/>
        </a:p>
      </dgm:t>
    </dgm:pt>
    <dgm:pt modelId="{7861C340-0B0F-4BE7-A90A-02D60D59F7F1}" type="sibTrans" cxnId="{7550E656-5FF7-4E2F-B4FD-DEE4ED04773F}">
      <dgm:prSet/>
      <dgm:spPr/>
      <dgm:t>
        <a:bodyPr/>
        <a:lstStyle/>
        <a:p>
          <a:endParaRPr lang="en-US"/>
        </a:p>
      </dgm:t>
    </dgm:pt>
    <dgm:pt modelId="{323CE001-EB58-4E50-A861-3490B2FAA363}">
      <dgm:prSet/>
      <dgm:spPr/>
      <dgm:t>
        <a:bodyPr/>
        <a:lstStyle/>
        <a:p>
          <a:r>
            <a:rPr lang="en-US" b="1" i="0" baseline="0"/>
            <a:t>Order</a:t>
          </a:r>
          <a:r>
            <a:rPr lang="en-US" b="0" i="0" baseline="0"/>
            <a:t>:</a:t>
          </a:r>
          <a:endParaRPr lang="en-US"/>
        </a:p>
      </dgm:t>
    </dgm:pt>
    <dgm:pt modelId="{01CD48D5-6950-4A55-9388-C0D350998DA4}" type="parTrans" cxnId="{8035288B-9B6F-4D76-BC9A-674DAFA9DF95}">
      <dgm:prSet/>
      <dgm:spPr/>
      <dgm:t>
        <a:bodyPr/>
        <a:lstStyle/>
        <a:p>
          <a:endParaRPr lang="en-US"/>
        </a:p>
      </dgm:t>
    </dgm:pt>
    <dgm:pt modelId="{75A6CF07-6C93-455E-BA2C-170596D8856D}" type="sibTrans" cxnId="{8035288B-9B6F-4D76-BC9A-674DAFA9DF95}">
      <dgm:prSet/>
      <dgm:spPr/>
      <dgm:t>
        <a:bodyPr/>
        <a:lstStyle/>
        <a:p>
          <a:endParaRPr lang="en-US"/>
        </a:p>
      </dgm:t>
    </dgm:pt>
    <dgm:pt modelId="{E3C5A406-E4E8-47FD-B09A-7E0E34D2A4F9}">
      <dgm:prSet/>
      <dgm:spPr/>
      <dgm:t>
        <a:bodyPr/>
        <a:lstStyle/>
        <a:p>
          <a:r>
            <a:rPr lang="en-US" b="0" i="0" baseline="0"/>
            <a:t>Attributes: id, Customer_id, Warehouse_id, Order_datetime, Total_amount, Expected_delivery_datetime.</a:t>
          </a:r>
          <a:endParaRPr lang="en-US"/>
        </a:p>
      </dgm:t>
    </dgm:pt>
    <dgm:pt modelId="{CBBEB353-5242-4065-91D8-6B461AEF7D44}" type="parTrans" cxnId="{4E63751C-0209-4342-9F2E-6DA8ECD53DE9}">
      <dgm:prSet/>
      <dgm:spPr/>
      <dgm:t>
        <a:bodyPr/>
        <a:lstStyle/>
        <a:p>
          <a:endParaRPr lang="en-US"/>
        </a:p>
      </dgm:t>
    </dgm:pt>
    <dgm:pt modelId="{9C91C46F-3748-492D-A696-CCCB3BB3FCC4}" type="sibTrans" cxnId="{4E63751C-0209-4342-9F2E-6DA8ECD53DE9}">
      <dgm:prSet/>
      <dgm:spPr/>
      <dgm:t>
        <a:bodyPr/>
        <a:lstStyle/>
        <a:p>
          <a:endParaRPr lang="en-US"/>
        </a:p>
      </dgm:t>
    </dgm:pt>
    <dgm:pt modelId="{221CA73A-7DF9-4BD6-B651-E2EA9AE10AD5}">
      <dgm:prSet/>
      <dgm:spPr/>
      <dgm:t>
        <a:bodyPr/>
        <a:lstStyle/>
        <a:p>
          <a:r>
            <a:rPr lang="en-US" b="1" i="0" baseline="0"/>
            <a:t>Address</a:t>
          </a:r>
          <a:r>
            <a:rPr lang="en-US" b="0" i="0" baseline="0"/>
            <a:t>:</a:t>
          </a:r>
          <a:endParaRPr lang="en-US"/>
        </a:p>
      </dgm:t>
    </dgm:pt>
    <dgm:pt modelId="{096E5EE7-B5AB-4C09-94E7-1F687CDC8692}" type="parTrans" cxnId="{E421ED5F-15ED-4442-8F10-BE256B67BC22}">
      <dgm:prSet/>
      <dgm:spPr/>
      <dgm:t>
        <a:bodyPr/>
        <a:lstStyle/>
        <a:p>
          <a:endParaRPr lang="en-US"/>
        </a:p>
      </dgm:t>
    </dgm:pt>
    <dgm:pt modelId="{6CCC2721-7A79-4D94-8830-D28484B98D70}" type="sibTrans" cxnId="{E421ED5F-15ED-4442-8F10-BE256B67BC22}">
      <dgm:prSet/>
      <dgm:spPr/>
      <dgm:t>
        <a:bodyPr/>
        <a:lstStyle/>
        <a:p>
          <a:endParaRPr lang="en-US"/>
        </a:p>
      </dgm:t>
    </dgm:pt>
    <dgm:pt modelId="{C688C8A3-8504-4DD4-8239-23D7458F5B2D}">
      <dgm:prSet/>
      <dgm:spPr/>
      <dgm:t>
        <a:bodyPr/>
        <a:lstStyle/>
        <a:p>
          <a:r>
            <a:rPr lang="en-US" b="0" i="0" baseline="0"/>
            <a:t>Attributes: id, unit_number, street_number, city, region, Postal_code, Country_id.</a:t>
          </a:r>
          <a:endParaRPr lang="en-US"/>
        </a:p>
      </dgm:t>
    </dgm:pt>
    <dgm:pt modelId="{5A4A68DE-ADCE-4E44-912D-3433A7800CA6}" type="parTrans" cxnId="{7F84FF67-1F7C-4684-9266-57D416B3526F}">
      <dgm:prSet/>
      <dgm:spPr/>
      <dgm:t>
        <a:bodyPr/>
        <a:lstStyle/>
        <a:p>
          <a:endParaRPr lang="en-US"/>
        </a:p>
      </dgm:t>
    </dgm:pt>
    <dgm:pt modelId="{0AAFDB1B-72D7-4D4E-816A-52EB875FBD0A}" type="sibTrans" cxnId="{7F84FF67-1F7C-4684-9266-57D416B3526F}">
      <dgm:prSet/>
      <dgm:spPr/>
      <dgm:t>
        <a:bodyPr/>
        <a:lstStyle/>
        <a:p>
          <a:endParaRPr lang="en-US"/>
        </a:p>
      </dgm:t>
    </dgm:pt>
    <dgm:pt modelId="{5D65887E-674C-49C7-B15D-2D2E6C8D6C37}" type="pres">
      <dgm:prSet presAssocID="{A8BF4370-2532-4F41-9681-1A68806B75C4}" presName="linear" presStyleCnt="0">
        <dgm:presLayoutVars>
          <dgm:dir/>
          <dgm:animLvl val="lvl"/>
          <dgm:resizeHandles val="exact"/>
        </dgm:presLayoutVars>
      </dgm:prSet>
      <dgm:spPr/>
    </dgm:pt>
    <dgm:pt modelId="{D8CFF6A8-F15F-4682-84EF-DCBC1E5D95EE}" type="pres">
      <dgm:prSet presAssocID="{85DFAA54-ECEE-4826-811B-3B9D70DC39A7}" presName="parentLin" presStyleCnt="0"/>
      <dgm:spPr/>
    </dgm:pt>
    <dgm:pt modelId="{4C34CDCB-4CA5-4FEA-B69E-9C1C9D6F9109}" type="pres">
      <dgm:prSet presAssocID="{85DFAA54-ECEE-4826-811B-3B9D70DC39A7}" presName="parentLeftMargin" presStyleLbl="node1" presStyleIdx="0" presStyleCnt="4"/>
      <dgm:spPr/>
    </dgm:pt>
    <dgm:pt modelId="{7A6A24B7-6F0B-46D9-AA01-CC1AF5D92CA6}" type="pres">
      <dgm:prSet presAssocID="{85DFAA54-ECEE-4826-811B-3B9D70DC39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B85183-6C68-44F3-92A5-EA1EF8FFB692}" type="pres">
      <dgm:prSet presAssocID="{85DFAA54-ECEE-4826-811B-3B9D70DC39A7}" presName="negativeSpace" presStyleCnt="0"/>
      <dgm:spPr/>
    </dgm:pt>
    <dgm:pt modelId="{A9B80C0B-1503-4043-A045-8B14E75B2963}" type="pres">
      <dgm:prSet presAssocID="{85DFAA54-ECEE-4826-811B-3B9D70DC39A7}" presName="childText" presStyleLbl="conFgAcc1" presStyleIdx="0" presStyleCnt="4">
        <dgm:presLayoutVars>
          <dgm:bulletEnabled val="1"/>
        </dgm:presLayoutVars>
      </dgm:prSet>
      <dgm:spPr/>
    </dgm:pt>
    <dgm:pt modelId="{433E6305-8848-4759-AC71-D2D3819D25AD}" type="pres">
      <dgm:prSet presAssocID="{15391720-2347-424E-B118-B91F8F4F0D17}" presName="spaceBetweenRectangles" presStyleCnt="0"/>
      <dgm:spPr/>
    </dgm:pt>
    <dgm:pt modelId="{B0CBF063-2EE6-4995-8532-5E4BDC051ED0}" type="pres">
      <dgm:prSet presAssocID="{738CD699-82EF-49FF-91C6-62AFF70C9167}" presName="parentLin" presStyleCnt="0"/>
      <dgm:spPr/>
    </dgm:pt>
    <dgm:pt modelId="{676753CC-0F60-4CC3-B1E2-00370F33C2E8}" type="pres">
      <dgm:prSet presAssocID="{738CD699-82EF-49FF-91C6-62AFF70C9167}" presName="parentLeftMargin" presStyleLbl="node1" presStyleIdx="0" presStyleCnt="4"/>
      <dgm:spPr/>
    </dgm:pt>
    <dgm:pt modelId="{30E44AFE-6FA3-4EA0-8CAA-0CA98CFAB87E}" type="pres">
      <dgm:prSet presAssocID="{738CD699-82EF-49FF-91C6-62AFF70C91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352407-BCA1-4C81-9BE0-A4E8D850BCFA}" type="pres">
      <dgm:prSet presAssocID="{738CD699-82EF-49FF-91C6-62AFF70C9167}" presName="negativeSpace" presStyleCnt="0"/>
      <dgm:spPr/>
    </dgm:pt>
    <dgm:pt modelId="{8BF68189-9DEF-4674-8567-A1744F7D3D7F}" type="pres">
      <dgm:prSet presAssocID="{738CD699-82EF-49FF-91C6-62AFF70C9167}" presName="childText" presStyleLbl="conFgAcc1" presStyleIdx="1" presStyleCnt="4">
        <dgm:presLayoutVars>
          <dgm:bulletEnabled val="1"/>
        </dgm:presLayoutVars>
      </dgm:prSet>
      <dgm:spPr/>
    </dgm:pt>
    <dgm:pt modelId="{0817E6C9-B6CC-41FE-B5AE-17D090B20ECB}" type="pres">
      <dgm:prSet presAssocID="{9EAB1F06-0902-4FD9-A8E9-7AB487901E63}" presName="spaceBetweenRectangles" presStyleCnt="0"/>
      <dgm:spPr/>
    </dgm:pt>
    <dgm:pt modelId="{0A45710A-19EC-4342-986A-3CF834C1CFA4}" type="pres">
      <dgm:prSet presAssocID="{323CE001-EB58-4E50-A861-3490B2FAA363}" presName="parentLin" presStyleCnt="0"/>
      <dgm:spPr/>
    </dgm:pt>
    <dgm:pt modelId="{4038278D-45CA-4B6B-8F20-53CD8B35D8C1}" type="pres">
      <dgm:prSet presAssocID="{323CE001-EB58-4E50-A861-3490B2FAA363}" presName="parentLeftMargin" presStyleLbl="node1" presStyleIdx="1" presStyleCnt="4"/>
      <dgm:spPr/>
    </dgm:pt>
    <dgm:pt modelId="{1AD5B7BE-B7A6-43F0-8C70-F2C202B1E5E5}" type="pres">
      <dgm:prSet presAssocID="{323CE001-EB58-4E50-A861-3490B2FAA36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168AE1-B987-48C9-9C3C-BE80B34C4DB8}" type="pres">
      <dgm:prSet presAssocID="{323CE001-EB58-4E50-A861-3490B2FAA363}" presName="negativeSpace" presStyleCnt="0"/>
      <dgm:spPr/>
    </dgm:pt>
    <dgm:pt modelId="{3CE5AF7E-9EA6-4328-9416-F98A5C0B0038}" type="pres">
      <dgm:prSet presAssocID="{323CE001-EB58-4E50-A861-3490B2FAA363}" presName="childText" presStyleLbl="conFgAcc1" presStyleIdx="2" presStyleCnt="4">
        <dgm:presLayoutVars>
          <dgm:bulletEnabled val="1"/>
        </dgm:presLayoutVars>
      </dgm:prSet>
      <dgm:spPr/>
    </dgm:pt>
    <dgm:pt modelId="{B1C81CE3-FABE-4A30-83B1-86876CBD49B7}" type="pres">
      <dgm:prSet presAssocID="{75A6CF07-6C93-455E-BA2C-170596D8856D}" presName="spaceBetweenRectangles" presStyleCnt="0"/>
      <dgm:spPr/>
    </dgm:pt>
    <dgm:pt modelId="{770C66E0-1FA5-4818-8AB6-8C6D6FC3DC94}" type="pres">
      <dgm:prSet presAssocID="{221CA73A-7DF9-4BD6-B651-E2EA9AE10AD5}" presName="parentLin" presStyleCnt="0"/>
      <dgm:spPr/>
    </dgm:pt>
    <dgm:pt modelId="{6C2D9B32-2914-4108-828A-8BE42DCB3473}" type="pres">
      <dgm:prSet presAssocID="{221CA73A-7DF9-4BD6-B651-E2EA9AE10AD5}" presName="parentLeftMargin" presStyleLbl="node1" presStyleIdx="2" presStyleCnt="4"/>
      <dgm:spPr/>
    </dgm:pt>
    <dgm:pt modelId="{9126CB37-CEE8-4ECC-9E25-84428988E27D}" type="pres">
      <dgm:prSet presAssocID="{221CA73A-7DF9-4BD6-B651-E2EA9AE10AD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F734069-4662-4BE3-BBBC-9ABF1C0A6E61}" type="pres">
      <dgm:prSet presAssocID="{221CA73A-7DF9-4BD6-B651-E2EA9AE10AD5}" presName="negativeSpace" presStyleCnt="0"/>
      <dgm:spPr/>
    </dgm:pt>
    <dgm:pt modelId="{F5DACE74-D2D1-46A7-B790-BAE503BF90A7}" type="pres">
      <dgm:prSet presAssocID="{221CA73A-7DF9-4BD6-B651-E2EA9AE10AD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8A23A13-985A-4A67-9C3C-824C19BFBFBD}" type="presOf" srcId="{A8BF4370-2532-4F41-9681-1A68806B75C4}" destId="{5D65887E-674C-49C7-B15D-2D2E6C8D6C37}" srcOrd="0" destOrd="0" presId="urn:microsoft.com/office/officeart/2005/8/layout/list1"/>
    <dgm:cxn modelId="{4E63751C-0209-4342-9F2E-6DA8ECD53DE9}" srcId="{323CE001-EB58-4E50-A861-3490B2FAA363}" destId="{E3C5A406-E4E8-47FD-B09A-7E0E34D2A4F9}" srcOrd="0" destOrd="0" parTransId="{CBBEB353-5242-4065-91D8-6B461AEF7D44}" sibTransId="{9C91C46F-3748-492D-A696-CCCB3BB3FCC4}"/>
    <dgm:cxn modelId="{5AE1AA21-476E-4C17-901C-C7E6C4FA9D55}" type="presOf" srcId="{85DFAA54-ECEE-4826-811B-3B9D70DC39A7}" destId="{4C34CDCB-4CA5-4FEA-B69E-9C1C9D6F9109}" srcOrd="0" destOrd="0" presId="urn:microsoft.com/office/officeart/2005/8/layout/list1"/>
    <dgm:cxn modelId="{25C4E524-64F8-4426-9A48-D408FF13E8C3}" type="presOf" srcId="{85DFAA54-ECEE-4826-811B-3B9D70DC39A7}" destId="{7A6A24B7-6F0B-46D9-AA01-CC1AF5D92CA6}" srcOrd="1" destOrd="0" presId="urn:microsoft.com/office/officeart/2005/8/layout/list1"/>
    <dgm:cxn modelId="{B94B4834-9D83-4B10-8D5E-0FA456B38628}" srcId="{A8BF4370-2532-4F41-9681-1A68806B75C4}" destId="{85DFAA54-ECEE-4826-811B-3B9D70DC39A7}" srcOrd="0" destOrd="0" parTransId="{6E4FAE4A-DB47-48A1-9D11-1DDB57E69BF6}" sibTransId="{15391720-2347-424E-B118-B91F8F4F0D17}"/>
    <dgm:cxn modelId="{27CC673F-FA65-41FC-8322-8ACDF870C82B}" type="presOf" srcId="{DE18814C-388E-4B3B-8FB0-D8FB7D70D9E9}" destId="{A9B80C0B-1503-4043-A045-8B14E75B2963}" srcOrd="0" destOrd="0" presId="urn:microsoft.com/office/officeart/2005/8/layout/list1"/>
    <dgm:cxn modelId="{E421ED5F-15ED-4442-8F10-BE256B67BC22}" srcId="{A8BF4370-2532-4F41-9681-1A68806B75C4}" destId="{221CA73A-7DF9-4BD6-B651-E2EA9AE10AD5}" srcOrd="3" destOrd="0" parTransId="{096E5EE7-B5AB-4C09-94E7-1F687CDC8692}" sibTransId="{6CCC2721-7A79-4D94-8830-D28484B98D70}"/>
    <dgm:cxn modelId="{7F84FF67-1F7C-4684-9266-57D416B3526F}" srcId="{221CA73A-7DF9-4BD6-B651-E2EA9AE10AD5}" destId="{C688C8A3-8504-4DD4-8239-23D7458F5B2D}" srcOrd="0" destOrd="0" parTransId="{5A4A68DE-ADCE-4E44-912D-3433A7800CA6}" sibTransId="{0AAFDB1B-72D7-4D4E-816A-52EB875FBD0A}"/>
    <dgm:cxn modelId="{97B4D349-5072-497A-8C00-C8E8FB268662}" type="presOf" srcId="{221CA73A-7DF9-4BD6-B651-E2EA9AE10AD5}" destId="{6C2D9B32-2914-4108-828A-8BE42DCB3473}" srcOrd="0" destOrd="0" presId="urn:microsoft.com/office/officeart/2005/8/layout/list1"/>
    <dgm:cxn modelId="{E0BD106B-2868-46C7-AA60-832743006C31}" type="presOf" srcId="{738CD699-82EF-49FF-91C6-62AFF70C9167}" destId="{676753CC-0F60-4CC3-B1E2-00370F33C2E8}" srcOrd="0" destOrd="0" presId="urn:microsoft.com/office/officeart/2005/8/layout/list1"/>
    <dgm:cxn modelId="{3FBA956D-6F74-4462-9A43-DD13500E11F9}" type="presOf" srcId="{738CD699-82EF-49FF-91C6-62AFF70C9167}" destId="{30E44AFE-6FA3-4EA0-8CAA-0CA98CFAB87E}" srcOrd="1" destOrd="0" presId="urn:microsoft.com/office/officeart/2005/8/layout/list1"/>
    <dgm:cxn modelId="{7550E656-5FF7-4E2F-B4FD-DEE4ED04773F}" srcId="{738CD699-82EF-49FF-91C6-62AFF70C9167}" destId="{50F31C04-45D9-4BE8-B9D0-D458CD82BCC3}" srcOrd="0" destOrd="0" parTransId="{B2150FF5-A46C-46E5-A65D-01036A92AAC5}" sibTransId="{7861C340-0B0F-4BE7-A90A-02D60D59F7F1}"/>
    <dgm:cxn modelId="{CFCA4F81-8AE4-414E-812C-611AEA23FA09}" type="presOf" srcId="{E3C5A406-E4E8-47FD-B09A-7E0E34D2A4F9}" destId="{3CE5AF7E-9EA6-4328-9416-F98A5C0B0038}" srcOrd="0" destOrd="0" presId="urn:microsoft.com/office/officeart/2005/8/layout/list1"/>
    <dgm:cxn modelId="{78506F84-688A-4C61-8E50-098923D25630}" type="presOf" srcId="{50F31C04-45D9-4BE8-B9D0-D458CD82BCC3}" destId="{8BF68189-9DEF-4674-8567-A1744F7D3D7F}" srcOrd="0" destOrd="0" presId="urn:microsoft.com/office/officeart/2005/8/layout/list1"/>
    <dgm:cxn modelId="{7D9CA689-80FB-41C8-A8BA-29FE5BA040C9}" type="presOf" srcId="{C688C8A3-8504-4DD4-8239-23D7458F5B2D}" destId="{F5DACE74-D2D1-46A7-B790-BAE503BF90A7}" srcOrd="0" destOrd="0" presId="urn:microsoft.com/office/officeart/2005/8/layout/list1"/>
    <dgm:cxn modelId="{8035288B-9B6F-4D76-BC9A-674DAFA9DF95}" srcId="{A8BF4370-2532-4F41-9681-1A68806B75C4}" destId="{323CE001-EB58-4E50-A861-3490B2FAA363}" srcOrd="2" destOrd="0" parTransId="{01CD48D5-6950-4A55-9388-C0D350998DA4}" sibTransId="{75A6CF07-6C93-455E-BA2C-170596D8856D}"/>
    <dgm:cxn modelId="{8ED44195-5A41-47F9-AE30-25B8D1BAB0C8}" type="presOf" srcId="{323CE001-EB58-4E50-A861-3490B2FAA363}" destId="{1AD5B7BE-B7A6-43F0-8C70-F2C202B1E5E5}" srcOrd="1" destOrd="0" presId="urn:microsoft.com/office/officeart/2005/8/layout/list1"/>
    <dgm:cxn modelId="{ED5129AA-93AC-4BE7-99DB-859492F5CA33}" type="presOf" srcId="{221CA73A-7DF9-4BD6-B651-E2EA9AE10AD5}" destId="{9126CB37-CEE8-4ECC-9E25-84428988E27D}" srcOrd="1" destOrd="0" presId="urn:microsoft.com/office/officeart/2005/8/layout/list1"/>
    <dgm:cxn modelId="{43F761B1-4295-486D-9D04-E840B4068482}" srcId="{85DFAA54-ECEE-4826-811B-3B9D70DC39A7}" destId="{DE18814C-388E-4B3B-8FB0-D8FB7D70D9E9}" srcOrd="0" destOrd="0" parTransId="{E5D08A51-8D88-44D4-BC1D-8338A1A7D6AB}" sibTransId="{480B4170-9131-4638-B094-2B34BB10793A}"/>
    <dgm:cxn modelId="{24172CC1-5609-4A44-908B-6F25ED534AAB}" type="presOf" srcId="{323CE001-EB58-4E50-A861-3490B2FAA363}" destId="{4038278D-45CA-4B6B-8F20-53CD8B35D8C1}" srcOrd="0" destOrd="0" presId="urn:microsoft.com/office/officeart/2005/8/layout/list1"/>
    <dgm:cxn modelId="{151D07C7-6B4D-4A78-B571-80D8FEC2370A}" srcId="{A8BF4370-2532-4F41-9681-1A68806B75C4}" destId="{738CD699-82EF-49FF-91C6-62AFF70C9167}" srcOrd="1" destOrd="0" parTransId="{EA24ED03-AFF3-4B6E-BA77-FF1EBAFD7BD8}" sibTransId="{9EAB1F06-0902-4FD9-A8E9-7AB487901E63}"/>
    <dgm:cxn modelId="{8B45D3AD-9DA5-446F-ACD8-A7AB6A3B648D}" type="presParOf" srcId="{5D65887E-674C-49C7-B15D-2D2E6C8D6C37}" destId="{D8CFF6A8-F15F-4682-84EF-DCBC1E5D95EE}" srcOrd="0" destOrd="0" presId="urn:microsoft.com/office/officeart/2005/8/layout/list1"/>
    <dgm:cxn modelId="{068F40DE-0C11-418E-95F7-6A7D2E82FD24}" type="presParOf" srcId="{D8CFF6A8-F15F-4682-84EF-DCBC1E5D95EE}" destId="{4C34CDCB-4CA5-4FEA-B69E-9C1C9D6F9109}" srcOrd="0" destOrd="0" presId="urn:microsoft.com/office/officeart/2005/8/layout/list1"/>
    <dgm:cxn modelId="{D1C27B8C-D550-4ED2-93B7-979357078886}" type="presParOf" srcId="{D8CFF6A8-F15F-4682-84EF-DCBC1E5D95EE}" destId="{7A6A24B7-6F0B-46D9-AA01-CC1AF5D92CA6}" srcOrd="1" destOrd="0" presId="urn:microsoft.com/office/officeart/2005/8/layout/list1"/>
    <dgm:cxn modelId="{F539AE71-FE22-46F0-960B-AC0F025FD65D}" type="presParOf" srcId="{5D65887E-674C-49C7-B15D-2D2E6C8D6C37}" destId="{45B85183-6C68-44F3-92A5-EA1EF8FFB692}" srcOrd="1" destOrd="0" presId="urn:microsoft.com/office/officeart/2005/8/layout/list1"/>
    <dgm:cxn modelId="{D04A7AA6-2FB3-4B9A-BA17-3001577ED9AF}" type="presParOf" srcId="{5D65887E-674C-49C7-B15D-2D2E6C8D6C37}" destId="{A9B80C0B-1503-4043-A045-8B14E75B2963}" srcOrd="2" destOrd="0" presId="urn:microsoft.com/office/officeart/2005/8/layout/list1"/>
    <dgm:cxn modelId="{F217A8F8-A3D8-4450-A267-D5476FD659BB}" type="presParOf" srcId="{5D65887E-674C-49C7-B15D-2D2E6C8D6C37}" destId="{433E6305-8848-4759-AC71-D2D3819D25AD}" srcOrd="3" destOrd="0" presId="urn:microsoft.com/office/officeart/2005/8/layout/list1"/>
    <dgm:cxn modelId="{3239BD44-2340-4A46-BFC2-A8545018AC77}" type="presParOf" srcId="{5D65887E-674C-49C7-B15D-2D2E6C8D6C37}" destId="{B0CBF063-2EE6-4995-8532-5E4BDC051ED0}" srcOrd="4" destOrd="0" presId="urn:microsoft.com/office/officeart/2005/8/layout/list1"/>
    <dgm:cxn modelId="{3C9DB46D-2A30-49A0-A925-CD58C42A5C82}" type="presParOf" srcId="{B0CBF063-2EE6-4995-8532-5E4BDC051ED0}" destId="{676753CC-0F60-4CC3-B1E2-00370F33C2E8}" srcOrd="0" destOrd="0" presId="urn:microsoft.com/office/officeart/2005/8/layout/list1"/>
    <dgm:cxn modelId="{C657A439-D9A4-45E4-A5DA-29283250F022}" type="presParOf" srcId="{B0CBF063-2EE6-4995-8532-5E4BDC051ED0}" destId="{30E44AFE-6FA3-4EA0-8CAA-0CA98CFAB87E}" srcOrd="1" destOrd="0" presId="urn:microsoft.com/office/officeart/2005/8/layout/list1"/>
    <dgm:cxn modelId="{51AC6C79-3829-48C1-B39B-01AB8AC9CACC}" type="presParOf" srcId="{5D65887E-674C-49C7-B15D-2D2E6C8D6C37}" destId="{BD352407-BCA1-4C81-9BE0-A4E8D850BCFA}" srcOrd="5" destOrd="0" presId="urn:microsoft.com/office/officeart/2005/8/layout/list1"/>
    <dgm:cxn modelId="{E0D8BA7E-F3CE-49E9-87DA-9D1AFFEFC244}" type="presParOf" srcId="{5D65887E-674C-49C7-B15D-2D2E6C8D6C37}" destId="{8BF68189-9DEF-4674-8567-A1744F7D3D7F}" srcOrd="6" destOrd="0" presId="urn:microsoft.com/office/officeart/2005/8/layout/list1"/>
    <dgm:cxn modelId="{EB560471-4390-452D-B719-D258C57C7685}" type="presParOf" srcId="{5D65887E-674C-49C7-B15D-2D2E6C8D6C37}" destId="{0817E6C9-B6CC-41FE-B5AE-17D090B20ECB}" srcOrd="7" destOrd="0" presId="urn:microsoft.com/office/officeart/2005/8/layout/list1"/>
    <dgm:cxn modelId="{20E4459E-6035-48BB-88D2-F6DAA15AB587}" type="presParOf" srcId="{5D65887E-674C-49C7-B15D-2D2E6C8D6C37}" destId="{0A45710A-19EC-4342-986A-3CF834C1CFA4}" srcOrd="8" destOrd="0" presId="urn:microsoft.com/office/officeart/2005/8/layout/list1"/>
    <dgm:cxn modelId="{3A7D5DD0-C6AE-4170-AB09-07B5E9C63333}" type="presParOf" srcId="{0A45710A-19EC-4342-986A-3CF834C1CFA4}" destId="{4038278D-45CA-4B6B-8F20-53CD8B35D8C1}" srcOrd="0" destOrd="0" presId="urn:microsoft.com/office/officeart/2005/8/layout/list1"/>
    <dgm:cxn modelId="{3E90FF22-6D91-4474-AF45-C5AA4542F793}" type="presParOf" srcId="{0A45710A-19EC-4342-986A-3CF834C1CFA4}" destId="{1AD5B7BE-B7A6-43F0-8C70-F2C202B1E5E5}" srcOrd="1" destOrd="0" presId="urn:microsoft.com/office/officeart/2005/8/layout/list1"/>
    <dgm:cxn modelId="{36143931-D05A-4775-BCDC-45AFCD8AF688}" type="presParOf" srcId="{5D65887E-674C-49C7-B15D-2D2E6C8D6C37}" destId="{E7168AE1-B987-48C9-9C3C-BE80B34C4DB8}" srcOrd="9" destOrd="0" presId="urn:microsoft.com/office/officeart/2005/8/layout/list1"/>
    <dgm:cxn modelId="{ADA8252C-ED7D-43C7-9351-6E6A6DDE6C58}" type="presParOf" srcId="{5D65887E-674C-49C7-B15D-2D2E6C8D6C37}" destId="{3CE5AF7E-9EA6-4328-9416-F98A5C0B0038}" srcOrd="10" destOrd="0" presId="urn:microsoft.com/office/officeart/2005/8/layout/list1"/>
    <dgm:cxn modelId="{A7A65DE4-DC6D-4BE4-A845-814F0FA33F2D}" type="presParOf" srcId="{5D65887E-674C-49C7-B15D-2D2E6C8D6C37}" destId="{B1C81CE3-FABE-4A30-83B1-86876CBD49B7}" srcOrd="11" destOrd="0" presId="urn:microsoft.com/office/officeart/2005/8/layout/list1"/>
    <dgm:cxn modelId="{311E8587-5073-44F6-A26A-80A9B22BC4D8}" type="presParOf" srcId="{5D65887E-674C-49C7-B15D-2D2E6C8D6C37}" destId="{770C66E0-1FA5-4818-8AB6-8C6D6FC3DC94}" srcOrd="12" destOrd="0" presId="urn:microsoft.com/office/officeart/2005/8/layout/list1"/>
    <dgm:cxn modelId="{E8731055-B436-4430-B8DF-144E24382A0F}" type="presParOf" srcId="{770C66E0-1FA5-4818-8AB6-8C6D6FC3DC94}" destId="{6C2D9B32-2914-4108-828A-8BE42DCB3473}" srcOrd="0" destOrd="0" presId="urn:microsoft.com/office/officeart/2005/8/layout/list1"/>
    <dgm:cxn modelId="{1B7BBD4B-24D9-46CF-AAE0-4B38F345A9C6}" type="presParOf" srcId="{770C66E0-1FA5-4818-8AB6-8C6D6FC3DC94}" destId="{9126CB37-CEE8-4ECC-9E25-84428988E27D}" srcOrd="1" destOrd="0" presId="urn:microsoft.com/office/officeart/2005/8/layout/list1"/>
    <dgm:cxn modelId="{C665AA5E-F5C8-4ED8-B19C-667EDFEEFC04}" type="presParOf" srcId="{5D65887E-674C-49C7-B15D-2D2E6C8D6C37}" destId="{9F734069-4662-4BE3-BBBC-9ABF1C0A6E61}" srcOrd="13" destOrd="0" presId="urn:microsoft.com/office/officeart/2005/8/layout/list1"/>
    <dgm:cxn modelId="{6BE614EA-DA38-4607-B8F5-771E967536D7}" type="presParOf" srcId="{5D65887E-674C-49C7-B15D-2D2E6C8D6C37}" destId="{F5DACE74-D2D1-46A7-B790-BAE503BF90A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B6EE34-C6C9-4D8D-AC03-35B87638CC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81A665-45ED-462F-9DFE-9BB7D46AE0B7}">
      <dgm:prSet/>
      <dgm:spPr/>
      <dgm:t>
        <a:bodyPr/>
        <a:lstStyle/>
        <a:p>
          <a:r>
            <a:rPr lang="en-US" b="1" dirty="0"/>
            <a:t>Product and Warehouse</a:t>
          </a:r>
          <a:r>
            <a:rPr lang="en-US" dirty="0"/>
            <a:t>:</a:t>
          </a:r>
        </a:p>
      </dgm:t>
    </dgm:pt>
    <dgm:pt modelId="{373F1E35-82A7-4867-96E8-A9B98E3140D8}" type="parTrans" cxnId="{6B989A16-8EBA-4FDA-9EC2-FDB50781756D}">
      <dgm:prSet/>
      <dgm:spPr/>
      <dgm:t>
        <a:bodyPr/>
        <a:lstStyle/>
        <a:p>
          <a:endParaRPr lang="en-US"/>
        </a:p>
      </dgm:t>
    </dgm:pt>
    <dgm:pt modelId="{E97245B0-4DDF-4197-B9A5-615D10E763C6}" type="sibTrans" cxnId="{6B989A16-8EBA-4FDA-9EC2-FDB50781756D}">
      <dgm:prSet/>
      <dgm:spPr/>
      <dgm:t>
        <a:bodyPr/>
        <a:lstStyle/>
        <a:p>
          <a:endParaRPr lang="en-US"/>
        </a:p>
      </dgm:t>
    </dgm:pt>
    <dgm:pt modelId="{AA21BAD4-8B9E-40FD-AAC1-33255DE39973}">
      <dgm:prSet phldr="0"/>
      <dgm:spPr/>
      <dgm:t>
        <a:bodyPr/>
        <a:lstStyle/>
        <a:p>
          <a:pPr rtl="0"/>
          <a:r>
            <a:rPr lang="en-US" dirty="0"/>
            <a:t>Each Product is stored in a Warehouse, creating a One-to-Many relationship where a warehouse stocks multiple products.</a:t>
          </a:r>
        </a:p>
      </dgm:t>
    </dgm:pt>
    <dgm:pt modelId="{A639B1BA-0302-45C3-9656-442722013F70}" type="parTrans" cxnId="{55A7BBA4-D340-4E43-92C4-DF173426341D}">
      <dgm:prSet/>
      <dgm:spPr/>
      <dgm:t>
        <a:bodyPr/>
        <a:lstStyle/>
        <a:p>
          <a:endParaRPr lang="en-US"/>
        </a:p>
      </dgm:t>
    </dgm:pt>
    <dgm:pt modelId="{FF84E552-41D7-431D-B885-71AAF32D9A16}" type="sibTrans" cxnId="{55A7BBA4-D340-4E43-92C4-DF173426341D}">
      <dgm:prSet/>
      <dgm:spPr/>
      <dgm:t>
        <a:bodyPr/>
        <a:lstStyle/>
        <a:p>
          <a:endParaRPr lang="en-US"/>
        </a:p>
      </dgm:t>
    </dgm:pt>
    <dgm:pt modelId="{26FE91F7-07FC-49A1-9D0E-D3B4F4413E97}">
      <dgm:prSet/>
      <dgm:spPr/>
      <dgm:t>
        <a:bodyPr/>
        <a:lstStyle/>
        <a:p>
          <a:pPr rtl="0"/>
          <a:r>
            <a:rPr lang="en-US" b="1" dirty="0"/>
            <a:t>Order and Customer</a:t>
          </a:r>
          <a:r>
            <a:rPr lang="en-US" dirty="0"/>
            <a:t>:</a:t>
          </a:r>
          <a:endParaRPr lang="en-US" b="0" dirty="0">
            <a:latin typeface="Aptos Display" panose="020F0302020204030204"/>
          </a:endParaRPr>
        </a:p>
      </dgm:t>
    </dgm:pt>
    <dgm:pt modelId="{578C8BC5-3FA6-43FC-BAD8-525624B1B8D7}" type="parTrans" cxnId="{E2E5AF1A-5F82-431B-9379-F6862279D761}">
      <dgm:prSet/>
      <dgm:spPr/>
      <dgm:t>
        <a:bodyPr/>
        <a:lstStyle/>
        <a:p>
          <a:endParaRPr lang="en-US"/>
        </a:p>
      </dgm:t>
    </dgm:pt>
    <dgm:pt modelId="{C8E7116C-6A8F-493E-93FE-C44662050AF3}" type="sibTrans" cxnId="{E2E5AF1A-5F82-431B-9379-F6862279D761}">
      <dgm:prSet/>
      <dgm:spPr/>
      <dgm:t>
        <a:bodyPr/>
        <a:lstStyle/>
        <a:p>
          <a:endParaRPr lang="en-US"/>
        </a:p>
      </dgm:t>
    </dgm:pt>
    <dgm:pt modelId="{96546C2F-92EE-417D-B589-89FD94045A79}">
      <dgm:prSet/>
      <dgm:spPr/>
      <dgm:t>
        <a:bodyPr/>
        <a:lstStyle/>
        <a:p>
          <a:r>
            <a:rPr lang="en-US" b="1" dirty="0"/>
            <a:t>Order and </a:t>
          </a:r>
          <a:r>
            <a:rPr lang="en-US" b="1" dirty="0">
              <a:latin typeface="Aptos Display" panose="020F0302020204030204"/>
            </a:rPr>
            <a:t>Product</a:t>
          </a:r>
          <a:r>
            <a:rPr lang="en-US" dirty="0"/>
            <a:t>:</a:t>
          </a:r>
        </a:p>
      </dgm:t>
    </dgm:pt>
    <dgm:pt modelId="{57A2F52B-337E-45EC-9B25-22F3FA0D58E3}" type="parTrans" cxnId="{BBDD4982-ABED-40DB-8DEA-62481A11D269}">
      <dgm:prSet/>
      <dgm:spPr/>
      <dgm:t>
        <a:bodyPr/>
        <a:lstStyle/>
        <a:p>
          <a:endParaRPr lang="en-US"/>
        </a:p>
      </dgm:t>
    </dgm:pt>
    <dgm:pt modelId="{F7E904EE-7655-4661-ADA0-3DCCC720E923}" type="sibTrans" cxnId="{BBDD4982-ABED-40DB-8DEA-62481A11D269}">
      <dgm:prSet/>
      <dgm:spPr/>
      <dgm:t>
        <a:bodyPr/>
        <a:lstStyle/>
        <a:p>
          <a:endParaRPr lang="en-US"/>
        </a:p>
      </dgm:t>
    </dgm:pt>
    <dgm:pt modelId="{1688DBED-9FAF-44F6-AE67-1734A6B42510}">
      <dgm:prSet phldr="0"/>
      <dgm:spPr/>
      <dgm:t>
        <a:bodyPr/>
        <a:lstStyle/>
        <a:p>
          <a:pPr rtl="0"/>
          <a:r>
            <a:rPr lang="en-US" dirty="0"/>
            <a:t>Each Order can contain multiple Products, and each Product can be part of multiple Orders, making this a </a:t>
          </a:r>
          <a:r>
            <a:rPr lang="en-US" dirty="0">
              <a:latin typeface="Aptos Display" panose="020F0302020204030204"/>
            </a:rPr>
            <a:t>(</a:t>
          </a:r>
          <a:r>
            <a:rPr lang="en-US" dirty="0"/>
            <a:t>Many-to-Many relationship</a:t>
          </a:r>
          <a:r>
            <a:rPr lang="en-US" dirty="0">
              <a:latin typeface="Aptos Display" panose="020F0302020204030204"/>
            </a:rPr>
            <a:t>),</a:t>
          </a:r>
          <a:r>
            <a:rPr lang="en-US" dirty="0"/>
            <a:t> which is managed through the Order_Product table</a:t>
          </a:r>
        </a:p>
      </dgm:t>
    </dgm:pt>
    <dgm:pt modelId="{0B2BDBD6-C976-4B14-9186-093B08FDAF3E}" type="parTrans" cxnId="{79E50E23-131C-47AF-91B9-D88BB3560F83}">
      <dgm:prSet/>
      <dgm:spPr/>
      <dgm:t>
        <a:bodyPr/>
        <a:lstStyle/>
        <a:p>
          <a:endParaRPr lang="en-US"/>
        </a:p>
      </dgm:t>
    </dgm:pt>
    <dgm:pt modelId="{51EE79E1-1585-486C-9D3C-4A764982CBBB}" type="sibTrans" cxnId="{79E50E23-131C-47AF-91B9-D88BB3560F83}">
      <dgm:prSet/>
      <dgm:spPr/>
      <dgm:t>
        <a:bodyPr/>
        <a:lstStyle/>
        <a:p>
          <a:endParaRPr lang="en-US"/>
        </a:p>
      </dgm:t>
    </dgm:pt>
    <dgm:pt modelId="{4CCA338B-0542-4111-B317-4EACFFD9BC55}">
      <dgm:prSet/>
      <dgm:spPr/>
      <dgm:t>
        <a:bodyPr/>
        <a:lstStyle/>
        <a:p>
          <a:r>
            <a:rPr lang="en-US" b="1" dirty="0"/>
            <a:t>Delivery Driver</a:t>
          </a:r>
          <a:r>
            <a:rPr lang="en-US" dirty="0"/>
            <a:t>:</a:t>
          </a:r>
        </a:p>
      </dgm:t>
    </dgm:pt>
    <dgm:pt modelId="{75D90D6B-889F-4CFD-8854-FF8BC4851ADF}" type="parTrans" cxnId="{372D4DEB-055B-4C0D-BF47-798E477C95D4}">
      <dgm:prSet/>
      <dgm:spPr/>
      <dgm:t>
        <a:bodyPr/>
        <a:lstStyle/>
        <a:p>
          <a:endParaRPr lang="en-US"/>
        </a:p>
      </dgm:t>
    </dgm:pt>
    <dgm:pt modelId="{BECC073E-2B09-4195-9A65-F6E17B0E913B}" type="sibTrans" cxnId="{372D4DEB-055B-4C0D-BF47-798E477C95D4}">
      <dgm:prSet/>
      <dgm:spPr/>
      <dgm:t>
        <a:bodyPr/>
        <a:lstStyle/>
        <a:p>
          <a:endParaRPr lang="en-US"/>
        </a:p>
      </dgm:t>
    </dgm:pt>
    <dgm:pt modelId="{176D145E-7B71-48B0-8133-4A9A021B7678}">
      <dgm:prSet phldr="0"/>
      <dgm:spPr/>
      <dgm:t>
        <a:bodyPr/>
        <a:lstStyle/>
        <a:p>
          <a:pPr rtl="0"/>
          <a:r>
            <a:rPr lang="en-US" dirty="0"/>
            <a:t>The Order is assigned to a single Delivery Driver, while each driver can handle multiple orders (One-to-Many relationship).</a:t>
          </a:r>
        </a:p>
      </dgm:t>
    </dgm:pt>
    <dgm:pt modelId="{BB1A8348-5F55-4135-A949-DDBEBAE038EF}" type="parTrans" cxnId="{08B73434-E7C9-49A2-BD22-162D5801E936}">
      <dgm:prSet/>
      <dgm:spPr/>
      <dgm:t>
        <a:bodyPr/>
        <a:lstStyle/>
        <a:p>
          <a:endParaRPr lang="en-US"/>
        </a:p>
      </dgm:t>
    </dgm:pt>
    <dgm:pt modelId="{A019823D-6F4C-4810-ABDD-D0419FC87496}" type="sibTrans" cxnId="{08B73434-E7C9-49A2-BD22-162D5801E936}">
      <dgm:prSet/>
      <dgm:spPr/>
      <dgm:t>
        <a:bodyPr/>
        <a:lstStyle/>
        <a:p>
          <a:endParaRPr lang="en-US"/>
        </a:p>
      </dgm:t>
    </dgm:pt>
    <dgm:pt modelId="{D53042AE-CAA7-43D1-B6A7-6A184EC8FEBA}">
      <dgm:prSet phldr="0"/>
      <dgm:spPr/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Calibri"/>
              <a:ea typeface="Calibri"/>
              <a:cs typeface="Calibri"/>
            </a:rPr>
            <a:t>A Customer can place multiple Orders, but each Order belongs to a single Customer (One-to-Many relationship).</a:t>
          </a:r>
          <a:endParaRPr lang="en-US" b="0" dirty="0">
            <a:latin typeface="Aptos Display" panose="020F0302020204030204"/>
          </a:endParaRPr>
        </a:p>
      </dgm:t>
    </dgm:pt>
    <dgm:pt modelId="{619B5E9C-EBE3-4E45-871C-F112BA4A0ABA}" type="parTrans" cxnId="{CCDD4DC5-531A-4FBA-97F6-D9A327A97F6A}">
      <dgm:prSet/>
      <dgm:spPr/>
    </dgm:pt>
    <dgm:pt modelId="{CAC69748-709C-4689-959C-82958FF94ABF}" type="sibTrans" cxnId="{CCDD4DC5-531A-4FBA-97F6-D9A327A97F6A}">
      <dgm:prSet/>
      <dgm:spPr/>
    </dgm:pt>
    <dgm:pt modelId="{1A711162-57BB-4CCC-92FF-F01C5A40AB16}" type="pres">
      <dgm:prSet presAssocID="{77B6EE34-C6C9-4D8D-AC03-35B87638CCFB}" presName="linear" presStyleCnt="0">
        <dgm:presLayoutVars>
          <dgm:animLvl val="lvl"/>
          <dgm:resizeHandles val="exact"/>
        </dgm:presLayoutVars>
      </dgm:prSet>
      <dgm:spPr/>
    </dgm:pt>
    <dgm:pt modelId="{57599D12-87E7-43A2-80C6-866B4404CBE6}" type="pres">
      <dgm:prSet presAssocID="{5C81A665-45ED-462F-9DFE-9BB7D46AE0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535AB1-BE51-4861-8D02-959A1B246C6E}" type="pres">
      <dgm:prSet presAssocID="{5C81A665-45ED-462F-9DFE-9BB7D46AE0B7}" presName="childText" presStyleLbl="revTx" presStyleIdx="0" presStyleCnt="4">
        <dgm:presLayoutVars>
          <dgm:bulletEnabled val="1"/>
        </dgm:presLayoutVars>
      </dgm:prSet>
      <dgm:spPr/>
    </dgm:pt>
    <dgm:pt modelId="{E5BC7D6B-12C5-4731-8D07-BB8A0453418B}" type="pres">
      <dgm:prSet presAssocID="{26FE91F7-07FC-49A1-9D0E-D3B4F4413E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B49FF6-3336-4F1A-A51B-D932451F3A24}" type="pres">
      <dgm:prSet presAssocID="{26FE91F7-07FC-49A1-9D0E-D3B4F4413E97}" presName="childText" presStyleLbl="revTx" presStyleIdx="1" presStyleCnt="4">
        <dgm:presLayoutVars>
          <dgm:bulletEnabled val="1"/>
        </dgm:presLayoutVars>
      </dgm:prSet>
      <dgm:spPr/>
    </dgm:pt>
    <dgm:pt modelId="{82C7F704-4EEE-4116-AB4B-B29D4784E894}" type="pres">
      <dgm:prSet presAssocID="{96546C2F-92EE-417D-B589-89FD94045A7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45EE53-9C46-4BB2-B03A-435530952523}" type="pres">
      <dgm:prSet presAssocID="{96546C2F-92EE-417D-B589-89FD94045A79}" presName="childText" presStyleLbl="revTx" presStyleIdx="2" presStyleCnt="4">
        <dgm:presLayoutVars>
          <dgm:bulletEnabled val="1"/>
        </dgm:presLayoutVars>
      </dgm:prSet>
      <dgm:spPr/>
    </dgm:pt>
    <dgm:pt modelId="{0F650612-7624-4DFC-B9E2-24BB8CA123DC}" type="pres">
      <dgm:prSet presAssocID="{4CCA338B-0542-4111-B317-4EACFFD9BC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6E2DB84-5392-4627-9CF7-FC48F840C135}" type="pres">
      <dgm:prSet presAssocID="{4CCA338B-0542-4111-B317-4EACFFD9BC5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17DB606-6727-476C-A3E3-BCD0E00942F6}" type="presOf" srcId="{D53042AE-CAA7-43D1-B6A7-6A184EC8FEBA}" destId="{9EB49FF6-3336-4F1A-A51B-D932451F3A24}" srcOrd="0" destOrd="0" presId="urn:microsoft.com/office/officeart/2005/8/layout/vList2"/>
    <dgm:cxn modelId="{6B989A16-8EBA-4FDA-9EC2-FDB50781756D}" srcId="{77B6EE34-C6C9-4D8D-AC03-35B87638CCFB}" destId="{5C81A665-45ED-462F-9DFE-9BB7D46AE0B7}" srcOrd="0" destOrd="0" parTransId="{373F1E35-82A7-4867-96E8-A9B98E3140D8}" sibTransId="{E97245B0-4DDF-4197-B9A5-615D10E763C6}"/>
    <dgm:cxn modelId="{E2E5AF1A-5F82-431B-9379-F6862279D761}" srcId="{77B6EE34-C6C9-4D8D-AC03-35B87638CCFB}" destId="{26FE91F7-07FC-49A1-9D0E-D3B4F4413E97}" srcOrd="1" destOrd="0" parTransId="{578C8BC5-3FA6-43FC-BAD8-525624B1B8D7}" sibTransId="{C8E7116C-6A8F-493E-93FE-C44662050AF3}"/>
    <dgm:cxn modelId="{79E50E23-131C-47AF-91B9-D88BB3560F83}" srcId="{96546C2F-92EE-417D-B589-89FD94045A79}" destId="{1688DBED-9FAF-44F6-AE67-1734A6B42510}" srcOrd="0" destOrd="0" parTransId="{0B2BDBD6-C976-4B14-9186-093B08FDAF3E}" sibTransId="{51EE79E1-1585-486C-9D3C-4A764982CBBB}"/>
    <dgm:cxn modelId="{6C091E2D-DC34-40B9-996E-9B1BA98952C5}" type="presOf" srcId="{77B6EE34-C6C9-4D8D-AC03-35B87638CCFB}" destId="{1A711162-57BB-4CCC-92FF-F01C5A40AB16}" srcOrd="0" destOrd="0" presId="urn:microsoft.com/office/officeart/2005/8/layout/vList2"/>
    <dgm:cxn modelId="{08B73434-E7C9-49A2-BD22-162D5801E936}" srcId="{4CCA338B-0542-4111-B317-4EACFFD9BC55}" destId="{176D145E-7B71-48B0-8133-4A9A021B7678}" srcOrd="0" destOrd="0" parTransId="{BB1A8348-5F55-4135-A949-DDBEBAE038EF}" sibTransId="{A019823D-6F4C-4810-ABDD-D0419FC87496}"/>
    <dgm:cxn modelId="{BF0EBD6C-9CA2-4A3E-9683-34D8955E6965}" type="presOf" srcId="{96546C2F-92EE-417D-B589-89FD94045A79}" destId="{82C7F704-4EEE-4116-AB4B-B29D4784E894}" srcOrd="0" destOrd="0" presId="urn:microsoft.com/office/officeart/2005/8/layout/vList2"/>
    <dgm:cxn modelId="{698EC876-573A-4012-86B1-32072B9D3D4A}" type="presOf" srcId="{AA21BAD4-8B9E-40FD-AAC1-33255DE39973}" destId="{14535AB1-BE51-4861-8D02-959A1B246C6E}" srcOrd="0" destOrd="0" presId="urn:microsoft.com/office/officeart/2005/8/layout/vList2"/>
    <dgm:cxn modelId="{BBDD4982-ABED-40DB-8DEA-62481A11D269}" srcId="{77B6EE34-C6C9-4D8D-AC03-35B87638CCFB}" destId="{96546C2F-92EE-417D-B589-89FD94045A79}" srcOrd="2" destOrd="0" parTransId="{57A2F52B-337E-45EC-9B25-22F3FA0D58E3}" sibTransId="{F7E904EE-7655-4661-ADA0-3DCCC720E923}"/>
    <dgm:cxn modelId="{66C54284-AA8B-4B54-BE1A-EE4C630D91DE}" type="presOf" srcId="{26FE91F7-07FC-49A1-9D0E-D3B4F4413E97}" destId="{E5BC7D6B-12C5-4731-8D07-BB8A0453418B}" srcOrd="0" destOrd="0" presId="urn:microsoft.com/office/officeart/2005/8/layout/vList2"/>
    <dgm:cxn modelId="{07464897-CDAB-4B43-8667-67D3FD21928A}" type="presOf" srcId="{5C81A665-45ED-462F-9DFE-9BB7D46AE0B7}" destId="{57599D12-87E7-43A2-80C6-866B4404CBE6}" srcOrd="0" destOrd="0" presId="urn:microsoft.com/office/officeart/2005/8/layout/vList2"/>
    <dgm:cxn modelId="{55A7BBA4-D340-4E43-92C4-DF173426341D}" srcId="{5C81A665-45ED-462F-9DFE-9BB7D46AE0B7}" destId="{AA21BAD4-8B9E-40FD-AAC1-33255DE39973}" srcOrd="0" destOrd="0" parTransId="{A639B1BA-0302-45C3-9656-442722013F70}" sibTransId="{FF84E552-41D7-431D-B885-71AAF32D9A16}"/>
    <dgm:cxn modelId="{89BEC0B4-2369-45F3-BB4D-C8E1F5A6842D}" type="presOf" srcId="{1688DBED-9FAF-44F6-AE67-1734A6B42510}" destId="{C745EE53-9C46-4BB2-B03A-435530952523}" srcOrd="0" destOrd="0" presId="urn:microsoft.com/office/officeart/2005/8/layout/vList2"/>
    <dgm:cxn modelId="{672635B8-F56A-458A-8D2F-7515BDA15D72}" type="presOf" srcId="{176D145E-7B71-48B0-8133-4A9A021B7678}" destId="{86E2DB84-5392-4627-9CF7-FC48F840C135}" srcOrd="0" destOrd="0" presId="urn:microsoft.com/office/officeart/2005/8/layout/vList2"/>
    <dgm:cxn modelId="{CCDD4DC5-531A-4FBA-97F6-D9A327A97F6A}" srcId="{26FE91F7-07FC-49A1-9D0E-D3B4F4413E97}" destId="{D53042AE-CAA7-43D1-B6A7-6A184EC8FEBA}" srcOrd="0" destOrd="0" parTransId="{619B5E9C-EBE3-4E45-871C-F112BA4A0ABA}" sibTransId="{CAC69748-709C-4689-959C-82958FF94ABF}"/>
    <dgm:cxn modelId="{1E70EAD0-90B7-4D25-8E52-F2851BF3BE21}" type="presOf" srcId="{4CCA338B-0542-4111-B317-4EACFFD9BC55}" destId="{0F650612-7624-4DFC-B9E2-24BB8CA123DC}" srcOrd="0" destOrd="0" presId="urn:microsoft.com/office/officeart/2005/8/layout/vList2"/>
    <dgm:cxn modelId="{372D4DEB-055B-4C0D-BF47-798E477C95D4}" srcId="{77B6EE34-C6C9-4D8D-AC03-35B87638CCFB}" destId="{4CCA338B-0542-4111-B317-4EACFFD9BC55}" srcOrd="3" destOrd="0" parTransId="{75D90D6B-889F-4CFD-8854-FF8BC4851ADF}" sibTransId="{BECC073E-2B09-4195-9A65-F6E17B0E913B}"/>
    <dgm:cxn modelId="{40A5D49F-62CD-4D5D-96C6-47DB3C03DC13}" type="presParOf" srcId="{1A711162-57BB-4CCC-92FF-F01C5A40AB16}" destId="{57599D12-87E7-43A2-80C6-866B4404CBE6}" srcOrd="0" destOrd="0" presId="urn:microsoft.com/office/officeart/2005/8/layout/vList2"/>
    <dgm:cxn modelId="{0969D999-C9EA-4A42-8F29-2B5AF82F79A7}" type="presParOf" srcId="{1A711162-57BB-4CCC-92FF-F01C5A40AB16}" destId="{14535AB1-BE51-4861-8D02-959A1B246C6E}" srcOrd="1" destOrd="0" presId="urn:microsoft.com/office/officeart/2005/8/layout/vList2"/>
    <dgm:cxn modelId="{434BFEC7-DC84-490A-9CAA-74B0680C4DAE}" type="presParOf" srcId="{1A711162-57BB-4CCC-92FF-F01C5A40AB16}" destId="{E5BC7D6B-12C5-4731-8D07-BB8A0453418B}" srcOrd="2" destOrd="0" presId="urn:microsoft.com/office/officeart/2005/8/layout/vList2"/>
    <dgm:cxn modelId="{0DE1AE40-B687-4F99-9B1A-F5298C4FC931}" type="presParOf" srcId="{1A711162-57BB-4CCC-92FF-F01C5A40AB16}" destId="{9EB49FF6-3336-4F1A-A51B-D932451F3A24}" srcOrd="3" destOrd="0" presId="urn:microsoft.com/office/officeart/2005/8/layout/vList2"/>
    <dgm:cxn modelId="{D2D401A6-9CC0-4005-9F70-931445DC9DF9}" type="presParOf" srcId="{1A711162-57BB-4CCC-92FF-F01C5A40AB16}" destId="{82C7F704-4EEE-4116-AB4B-B29D4784E894}" srcOrd="4" destOrd="0" presId="urn:microsoft.com/office/officeart/2005/8/layout/vList2"/>
    <dgm:cxn modelId="{D71E863B-67A3-4954-96DC-344148891631}" type="presParOf" srcId="{1A711162-57BB-4CCC-92FF-F01C5A40AB16}" destId="{C745EE53-9C46-4BB2-B03A-435530952523}" srcOrd="5" destOrd="0" presId="urn:microsoft.com/office/officeart/2005/8/layout/vList2"/>
    <dgm:cxn modelId="{ED87AB25-22CA-4AA7-977D-0D48F23329B5}" type="presParOf" srcId="{1A711162-57BB-4CCC-92FF-F01C5A40AB16}" destId="{0F650612-7624-4DFC-B9E2-24BB8CA123DC}" srcOrd="6" destOrd="0" presId="urn:microsoft.com/office/officeart/2005/8/layout/vList2"/>
    <dgm:cxn modelId="{6E887AC2-5B3B-42F5-9452-91514FBD5A94}" type="presParOf" srcId="{1A711162-57BB-4CCC-92FF-F01C5A40AB16}" destId="{86E2DB84-5392-4627-9CF7-FC48F840C13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0C0B-1503-4043-A045-8B14E75B2963}">
      <dsp:nvSpPr>
        <dsp:cNvPr id="0" name=""/>
        <dsp:cNvSpPr/>
      </dsp:nvSpPr>
      <dsp:spPr>
        <a:xfrm>
          <a:off x="0" y="290052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baseline="0"/>
            <a:t>Attributes: id, Warehouse_id, Product_name, Price, Stock_Quantity.</a:t>
          </a:r>
          <a:endParaRPr lang="en-US" sz="1700" kern="1200"/>
        </a:p>
      </dsp:txBody>
      <dsp:txXfrm>
        <a:off x="0" y="290052"/>
        <a:ext cx="6666833" cy="963900"/>
      </dsp:txXfrm>
    </dsp:sp>
    <dsp:sp modelId="{7A6A24B7-6F0B-46D9-AA01-CC1AF5D92CA6}">
      <dsp:nvSpPr>
        <dsp:cNvPr id="0" name=""/>
        <dsp:cNvSpPr/>
      </dsp:nvSpPr>
      <dsp:spPr>
        <a:xfrm>
          <a:off x="333341" y="3913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Product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357839" y="63630"/>
        <a:ext cx="4617787" cy="452844"/>
      </dsp:txXfrm>
    </dsp:sp>
    <dsp:sp modelId="{8BF68189-9DEF-4674-8567-A1744F7D3D7F}">
      <dsp:nvSpPr>
        <dsp:cNvPr id="0" name=""/>
        <dsp:cNvSpPr/>
      </dsp:nvSpPr>
      <dsp:spPr>
        <a:xfrm>
          <a:off x="0" y="1596672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baseline="0"/>
            <a:t>Attributes: id, First_name, Last_name, Email, Phone_number.</a:t>
          </a:r>
          <a:endParaRPr lang="en-US" sz="1700" kern="1200"/>
        </a:p>
      </dsp:txBody>
      <dsp:txXfrm>
        <a:off x="0" y="1596672"/>
        <a:ext cx="6666833" cy="963900"/>
      </dsp:txXfrm>
    </dsp:sp>
    <dsp:sp modelId="{30E44AFE-6FA3-4EA0-8CAA-0CA98CFAB87E}">
      <dsp:nvSpPr>
        <dsp:cNvPr id="0" name=""/>
        <dsp:cNvSpPr/>
      </dsp:nvSpPr>
      <dsp:spPr>
        <a:xfrm>
          <a:off x="333341" y="134575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Customer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357839" y="1370250"/>
        <a:ext cx="4617787" cy="452844"/>
      </dsp:txXfrm>
    </dsp:sp>
    <dsp:sp modelId="{3CE5AF7E-9EA6-4328-9416-F98A5C0B0038}">
      <dsp:nvSpPr>
        <dsp:cNvPr id="0" name=""/>
        <dsp:cNvSpPr/>
      </dsp:nvSpPr>
      <dsp:spPr>
        <a:xfrm>
          <a:off x="0" y="2903292"/>
          <a:ext cx="6666833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baseline="0"/>
            <a:t>Attributes: id, Customer_id, Warehouse_id, Order_datetime, Total_amount, Expected_delivery_datetime.</a:t>
          </a:r>
          <a:endParaRPr lang="en-US" sz="1700" kern="1200"/>
        </a:p>
      </dsp:txBody>
      <dsp:txXfrm>
        <a:off x="0" y="2903292"/>
        <a:ext cx="6666833" cy="1204875"/>
      </dsp:txXfrm>
    </dsp:sp>
    <dsp:sp modelId="{1AD5B7BE-B7A6-43F0-8C70-F2C202B1E5E5}">
      <dsp:nvSpPr>
        <dsp:cNvPr id="0" name=""/>
        <dsp:cNvSpPr/>
      </dsp:nvSpPr>
      <dsp:spPr>
        <a:xfrm>
          <a:off x="333341" y="265237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Order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357839" y="2676870"/>
        <a:ext cx="4617787" cy="452844"/>
      </dsp:txXfrm>
    </dsp:sp>
    <dsp:sp modelId="{F5DACE74-D2D1-46A7-B790-BAE503BF90A7}">
      <dsp:nvSpPr>
        <dsp:cNvPr id="0" name=""/>
        <dsp:cNvSpPr/>
      </dsp:nvSpPr>
      <dsp:spPr>
        <a:xfrm>
          <a:off x="0" y="4450887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baseline="0"/>
            <a:t>Attributes: id, unit_number, street_number, city, region, Postal_code, Country_id.</a:t>
          </a:r>
          <a:endParaRPr lang="en-US" sz="1700" kern="1200"/>
        </a:p>
      </dsp:txBody>
      <dsp:txXfrm>
        <a:off x="0" y="4450887"/>
        <a:ext cx="6666833" cy="963900"/>
      </dsp:txXfrm>
    </dsp:sp>
    <dsp:sp modelId="{9126CB37-CEE8-4ECC-9E25-84428988E27D}">
      <dsp:nvSpPr>
        <dsp:cNvPr id="0" name=""/>
        <dsp:cNvSpPr/>
      </dsp:nvSpPr>
      <dsp:spPr>
        <a:xfrm>
          <a:off x="333341" y="419996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Address</a:t>
          </a:r>
          <a:r>
            <a:rPr lang="en-US" sz="1700" b="0" i="0" kern="1200" baseline="0"/>
            <a:t>:</a:t>
          </a:r>
          <a:endParaRPr lang="en-US" sz="1700" kern="1200"/>
        </a:p>
      </dsp:txBody>
      <dsp:txXfrm>
        <a:off x="357839" y="4224465"/>
        <a:ext cx="461778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99D12-87E7-43A2-80C6-866B4404CBE6}">
      <dsp:nvSpPr>
        <dsp:cNvPr id="0" name=""/>
        <dsp:cNvSpPr/>
      </dsp:nvSpPr>
      <dsp:spPr>
        <a:xfrm>
          <a:off x="0" y="73219"/>
          <a:ext cx="6666833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Product and Warehouse</a:t>
          </a:r>
          <a:r>
            <a:rPr lang="en-US" sz="2300" kern="1200" dirty="0"/>
            <a:t>:</a:t>
          </a:r>
        </a:p>
      </dsp:txBody>
      <dsp:txXfrm>
        <a:off x="27586" y="100805"/>
        <a:ext cx="6611661" cy="509938"/>
      </dsp:txXfrm>
    </dsp:sp>
    <dsp:sp modelId="{14535AB1-BE51-4861-8D02-959A1B246C6E}">
      <dsp:nvSpPr>
        <dsp:cNvPr id="0" name=""/>
        <dsp:cNvSpPr/>
      </dsp:nvSpPr>
      <dsp:spPr>
        <a:xfrm>
          <a:off x="0" y="638329"/>
          <a:ext cx="6666833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Each Product is stored in a Warehouse, creating a One-to-Many relationship where a warehouse stocks multiple products.</a:t>
          </a:r>
        </a:p>
      </dsp:txBody>
      <dsp:txXfrm>
        <a:off x="0" y="638329"/>
        <a:ext cx="6666833" cy="833175"/>
      </dsp:txXfrm>
    </dsp:sp>
    <dsp:sp modelId="{E5BC7D6B-12C5-4731-8D07-BB8A0453418B}">
      <dsp:nvSpPr>
        <dsp:cNvPr id="0" name=""/>
        <dsp:cNvSpPr/>
      </dsp:nvSpPr>
      <dsp:spPr>
        <a:xfrm>
          <a:off x="0" y="1471504"/>
          <a:ext cx="6666833" cy="56511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Order and Customer</a:t>
          </a:r>
          <a:r>
            <a:rPr lang="en-US" sz="2300" kern="1200" dirty="0"/>
            <a:t>:</a:t>
          </a:r>
          <a:endParaRPr lang="en-US" sz="2300" b="0" kern="1200" dirty="0">
            <a:latin typeface="Aptos Display" panose="020F0302020204030204"/>
          </a:endParaRPr>
        </a:p>
      </dsp:txBody>
      <dsp:txXfrm>
        <a:off x="27586" y="1499090"/>
        <a:ext cx="6611661" cy="509938"/>
      </dsp:txXfrm>
    </dsp:sp>
    <dsp:sp modelId="{9EB49FF6-3336-4F1A-A51B-D932451F3A24}">
      <dsp:nvSpPr>
        <dsp:cNvPr id="0" name=""/>
        <dsp:cNvSpPr/>
      </dsp:nvSpPr>
      <dsp:spPr>
        <a:xfrm>
          <a:off x="0" y="2036614"/>
          <a:ext cx="6666833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A Customer can place multiple Orders, but each Order belongs to a single Customer (One-to-Many relationship).</a:t>
          </a:r>
          <a:endParaRPr lang="en-US" sz="1800" b="0" kern="1200" dirty="0">
            <a:latin typeface="Aptos Display" panose="020F0302020204030204"/>
          </a:endParaRPr>
        </a:p>
      </dsp:txBody>
      <dsp:txXfrm>
        <a:off x="0" y="2036614"/>
        <a:ext cx="6666833" cy="571320"/>
      </dsp:txXfrm>
    </dsp:sp>
    <dsp:sp modelId="{82C7F704-4EEE-4116-AB4B-B29D4784E894}">
      <dsp:nvSpPr>
        <dsp:cNvPr id="0" name=""/>
        <dsp:cNvSpPr/>
      </dsp:nvSpPr>
      <dsp:spPr>
        <a:xfrm>
          <a:off x="0" y="2607934"/>
          <a:ext cx="6666833" cy="56511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Order and </a:t>
          </a:r>
          <a:r>
            <a:rPr lang="en-US" sz="2300" b="1" kern="1200" dirty="0">
              <a:latin typeface="Aptos Display" panose="020F0302020204030204"/>
            </a:rPr>
            <a:t>Product</a:t>
          </a:r>
          <a:r>
            <a:rPr lang="en-US" sz="2300" kern="1200" dirty="0"/>
            <a:t>:</a:t>
          </a:r>
        </a:p>
      </dsp:txBody>
      <dsp:txXfrm>
        <a:off x="27586" y="2635520"/>
        <a:ext cx="6611661" cy="509938"/>
      </dsp:txXfrm>
    </dsp:sp>
    <dsp:sp modelId="{C745EE53-9C46-4BB2-B03A-435530952523}">
      <dsp:nvSpPr>
        <dsp:cNvPr id="0" name=""/>
        <dsp:cNvSpPr/>
      </dsp:nvSpPr>
      <dsp:spPr>
        <a:xfrm>
          <a:off x="0" y="3173045"/>
          <a:ext cx="6666833" cy="107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Each Order can contain multiple Products, and each Product can be part of multiple Orders, making this a </a:t>
          </a:r>
          <a:r>
            <a:rPr lang="en-US" sz="1800" kern="1200" dirty="0">
              <a:latin typeface="Aptos Display" panose="020F0302020204030204"/>
            </a:rPr>
            <a:t>(</a:t>
          </a:r>
          <a:r>
            <a:rPr lang="en-US" sz="1800" kern="1200" dirty="0"/>
            <a:t>Many-to-Many relationship</a:t>
          </a:r>
          <a:r>
            <a:rPr lang="en-US" sz="1800" kern="1200" dirty="0">
              <a:latin typeface="Aptos Display" panose="020F0302020204030204"/>
            </a:rPr>
            <a:t>),</a:t>
          </a:r>
          <a:r>
            <a:rPr lang="en-US" sz="1800" kern="1200" dirty="0"/>
            <a:t> which is managed through the Order_Product table</a:t>
          </a:r>
        </a:p>
      </dsp:txBody>
      <dsp:txXfrm>
        <a:off x="0" y="3173045"/>
        <a:ext cx="6666833" cy="1071225"/>
      </dsp:txXfrm>
    </dsp:sp>
    <dsp:sp modelId="{0F650612-7624-4DFC-B9E2-24BB8CA123DC}">
      <dsp:nvSpPr>
        <dsp:cNvPr id="0" name=""/>
        <dsp:cNvSpPr/>
      </dsp:nvSpPr>
      <dsp:spPr>
        <a:xfrm>
          <a:off x="0" y="4244270"/>
          <a:ext cx="6666833" cy="56511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Delivery Driver</a:t>
          </a:r>
          <a:r>
            <a:rPr lang="en-US" sz="2300" kern="1200" dirty="0"/>
            <a:t>:</a:t>
          </a:r>
        </a:p>
      </dsp:txBody>
      <dsp:txXfrm>
        <a:off x="27586" y="4271856"/>
        <a:ext cx="6611661" cy="509938"/>
      </dsp:txXfrm>
    </dsp:sp>
    <dsp:sp modelId="{86E2DB84-5392-4627-9CF7-FC48F840C135}">
      <dsp:nvSpPr>
        <dsp:cNvPr id="0" name=""/>
        <dsp:cNvSpPr/>
      </dsp:nvSpPr>
      <dsp:spPr>
        <a:xfrm>
          <a:off x="0" y="4809380"/>
          <a:ext cx="6666833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The Order is assigned to a single Delivery Driver, while each driver can handle multiple orders (One-to-Many relationship).</a:t>
          </a:r>
        </a:p>
      </dsp:txBody>
      <dsp:txXfrm>
        <a:off x="0" y="4809380"/>
        <a:ext cx="6666833" cy="571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9175" y="1354819"/>
            <a:ext cx="5240881" cy="2411014"/>
          </a:xfrm>
        </p:spPr>
        <p:txBody>
          <a:bodyPr>
            <a:normAutofit/>
          </a:bodyPr>
          <a:lstStyle/>
          <a:p>
            <a:pPr algn="l"/>
            <a:r>
              <a:rPr lang="en-US" sz="4500">
                <a:solidFill>
                  <a:schemeClr val="bg1"/>
                </a:solidFill>
                <a:latin typeface="Times New Roman"/>
                <a:cs typeface="Times New Roman"/>
              </a:rPr>
              <a:t>SpeedyGrouve: Integrated Grocery Management System</a:t>
            </a:r>
            <a:endParaRPr lang="en-US" sz="45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146832"/>
            <a:ext cx="349726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>
              <a:solidFill>
                <a:schemeClr val="bg1"/>
              </a:solidFill>
              <a:latin typeface="Times New Roman"/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Different Vegetables">
            <a:extLst>
              <a:ext uri="{FF2B5EF4-FFF2-40B4-BE49-F238E27FC236}">
                <a16:creationId xmlns:a16="http://schemas.microsoft.com/office/drawing/2014/main" id="{D1B72905-9391-F7F4-9422-341619E39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6250" b="6250"/>
          <a:stretch/>
        </p:blipFill>
        <p:spPr>
          <a:xfrm>
            <a:off x="835024" y="1836554"/>
            <a:ext cx="4397376" cy="24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9C9-6096-1E7B-A36A-BA21CF3F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Workflow and Business Logic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BF3BFC-EED5-3106-7DA2-CADEEB32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88" r="3159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6E7037A-23FD-208B-5FB7-8D0C4822C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Customer Places Order:Links to customer and delivery addresses.</a:t>
            </a:r>
          </a:p>
          <a:p>
            <a:r>
              <a:rPr lang="en-US" sz="2000"/>
              <a:t>Warehouse and Product Check:Stock validation against Stock_Quantity.</a:t>
            </a:r>
          </a:p>
          <a:p>
            <a:r>
              <a:rPr lang="en-US" sz="2000"/>
              <a:t>Order Fulfillment:Delivery assigned to a driver and tracked using order_status.</a:t>
            </a:r>
          </a:p>
          <a:p>
            <a:r>
              <a:rPr lang="en-US" sz="2000"/>
              <a:t>Feedback Mechanism:Ratings for drivers and companies (cust_dri_rating, Cust_company_rating).</a:t>
            </a:r>
          </a:p>
        </p:txBody>
      </p:sp>
    </p:spTree>
    <p:extLst>
      <p:ext uri="{BB962C8B-B14F-4D97-AF65-F5344CB8AC3E}">
        <p14:creationId xmlns:p14="http://schemas.microsoft.com/office/powerpoint/2010/main" val="426089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604DB-DE83-E2A3-4AF7-F109F9B0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Log in page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9D6E6B-E97D-4375-ADCF-6CE45DCF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The customer opens the  application.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After opening, the login page is displayed.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Once the username and password are entered, the application opens.</a:t>
            </a:r>
            <a:endParaRPr lang="en-US" sz="1800"/>
          </a:p>
          <a:p>
            <a:endParaRPr lang="en-US" sz="1800"/>
          </a:p>
        </p:txBody>
      </p:sp>
      <p:pic>
        <p:nvPicPr>
          <p:cNvPr id="7" name="Picture 6" descr="dribbble.com">
            <a:extLst>
              <a:ext uri="{FF2B5EF4-FFF2-40B4-BE49-F238E27FC236}">
                <a16:creationId xmlns:a16="http://schemas.microsoft.com/office/drawing/2014/main" id="{E26D4947-1EF9-8CCA-886E-5354864C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38" r="727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67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95AA5-FF4E-A47A-8EF0-3A736238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User interface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8B727B-714E-8248-EB08-4A0BB2250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1800">
                <a:ea typeface="+mn-lt"/>
                <a:cs typeface="+mn-lt"/>
              </a:rPr>
              <a:t>It displays all the grocery items in the application.</a:t>
            </a:r>
          </a:p>
          <a:p>
            <a:pPr marL="457200" lvl="1" indent="0">
              <a:buNone/>
            </a:pPr>
            <a:endParaRPr lang="en-US" sz="1800"/>
          </a:p>
          <a:p>
            <a:pPr lvl="1"/>
            <a:r>
              <a:rPr lang="en-US" sz="1800"/>
              <a:t>User select the items user wants to buy </a:t>
            </a:r>
          </a:p>
        </p:txBody>
      </p:sp>
      <p:pic>
        <p:nvPicPr>
          <p:cNvPr id="4" name="Content Placeholder 3" descr="DALL·E 3">
            <a:extLst>
              <a:ext uri="{FF2B5EF4-FFF2-40B4-BE49-F238E27FC236}">
                <a16:creationId xmlns:a16="http://schemas.microsoft.com/office/drawing/2014/main" id="{2B67F1AD-8BBB-69BF-8317-3D93EA889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898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C60E4-C38C-46A3-7E27-8CA5DB05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Choosing the grocery items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B29642-5E50-1C80-87E0-9E436F088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The customer selects the items based on their interests.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After selecting all the items, they proceed to place the order.</a:t>
            </a:r>
            <a:endParaRPr lang="en-US"/>
          </a:p>
          <a:p>
            <a:endParaRPr lang="en-US" sz="2200"/>
          </a:p>
        </p:txBody>
      </p:sp>
      <p:pic>
        <p:nvPicPr>
          <p:cNvPr id="4" name="Content Placeholder 3" descr="A person&amp;#39;s hands on a tablet&#10;&#10;AI-generated content may be incorrect.">
            <a:extLst>
              <a:ext uri="{FF2B5EF4-FFF2-40B4-BE49-F238E27FC236}">
                <a16:creationId xmlns:a16="http://schemas.microsoft.com/office/drawing/2014/main" id="{EBAAEE61-65B8-2FD5-F9E6-0C09DDA3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747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B719D-0098-3EDD-2275-EE4211C8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Times New Roman"/>
                <a:cs typeface="Times New Roman"/>
              </a:rPr>
              <a:t>Payment page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5186F0-093A-1450-FF71-54CE4E7AA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/>
              <a:t>After placing the order now customers will be directed to payment page </a:t>
            </a:r>
            <a:endParaRPr lang="en-US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Here, we did take the payment aggregators platforms  like  </a:t>
            </a:r>
            <a:endParaRPr lang="en-US"/>
          </a:p>
          <a:p>
            <a:pPr marL="0" indent="0">
              <a:buNone/>
            </a:pPr>
            <a:r>
              <a:rPr lang="en-US" sz="2200" err="1"/>
              <a:t>Visa,Mastercard,etc</a:t>
            </a:r>
            <a:r>
              <a:rPr lang="en-US" sz="2200"/>
              <a:t> .</a:t>
            </a:r>
            <a:endParaRPr lang="en-US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   </a:t>
            </a:r>
            <a:endParaRPr lang="en-US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Content Placeholder 3" descr="dribbble.com">
            <a:extLst>
              <a:ext uri="{FF2B5EF4-FFF2-40B4-BE49-F238E27FC236}">
                <a16:creationId xmlns:a16="http://schemas.microsoft.com/office/drawing/2014/main" id="{6EBA053D-2D66-3BE5-CA59-D36B1A85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52" r="1036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98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A0573-3264-AD50-435E-06532800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Inventory Check &amp; Picking</a:t>
            </a:r>
            <a:endParaRPr lang="en-US" sz="4200"/>
          </a:p>
        </p:txBody>
      </p:sp>
      <p:sp>
        <p:nvSpPr>
          <p:cNvPr id="308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BC5D-E5A5-8625-1A69-A791C0A99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The order is transmitted to the warehouse, where the items are picked and packed.</a:t>
            </a:r>
          </a:p>
          <a:p>
            <a:r>
              <a:rPr lang="en-US" sz="2400">
                <a:ea typeface="+mn-lt"/>
                <a:cs typeface="+mn-lt"/>
              </a:rPr>
              <a:t>The system checks inventory, and warehouse staff picks the items from shelves."</a:t>
            </a:r>
            <a:endParaRPr lang="en-US" sz="2400"/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  <a:p>
            <a:endParaRPr lang="en-US" sz="2200"/>
          </a:p>
        </p:txBody>
      </p:sp>
      <p:pic>
        <p:nvPicPr>
          <p:cNvPr id="3074" name="Picture 2" descr="Marketing in Transportation and Warehousing – Goldbeck Recruiting">
            <a:extLst>
              <a:ext uri="{FF2B5EF4-FFF2-40B4-BE49-F238E27FC236}">
                <a16:creationId xmlns:a16="http://schemas.microsoft.com/office/drawing/2014/main" id="{EEFA857B-7E84-021F-C7E6-5C9929C1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5" r="2732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67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834B-64CA-70C4-BE18-FD2F3DCA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Times New Roman"/>
                <a:ea typeface="+mj-lt"/>
                <a:cs typeface="+mj-lt"/>
              </a:rPr>
              <a:t>Order Fulfillment Process Flow: From Consolidation to Staging</a:t>
            </a:r>
            <a:br>
              <a:rPr lang="en-US" sz="1200">
                <a:ea typeface="+mj-lt"/>
                <a:cs typeface="+mj-lt"/>
              </a:rPr>
            </a:br>
            <a:endParaRPr lang="en-US" sz="1200">
              <a:ea typeface="+mj-lt"/>
              <a:cs typeface="+mj-lt"/>
            </a:endParaRPr>
          </a:p>
        </p:txBody>
      </p:sp>
      <p:pic>
        <p:nvPicPr>
          <p:cNvPr id="4" name="Content Placeholder 3" descr="uspsdelivers.com">
            <a:extLst>
              <a:ext uri="{FF2B5EF4-FFF2-40B4-BE49-F238E27FC236}">
                <a16:creationId xmlns:a16="http://schemas.microsoft.com/office/drawing/2014/main" id="{0529A9AB-ED5C-0251-E8A3-D4307F6B9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650" y="1948656"/>
            <a:ext cx="7124700" cy="4105275"/>
          </a:xfrm>
        </p:spPr>
      </p:pic>
    </p:spTree>
    <p:extLst>
      <p:ext uri="{BB962C8B-B14F-4D97-AF65-F5344CB8AC3E}">
        <p14:creationId xmlns:p14="http://schemas.microsoft.com/office/powerpoint/2010/main" val="130757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8132-C531-BD99-0A68-C4A58449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Handoff to Delivery Driver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icking Warehouse: Over 3,174 Royalty-Free Licensable Stock Illustrations &amp;  Drawings | Shutterstock">
            <a:extLst>
              <a:ext uri="{FF2B5EF4-FFF2-40B4-BE49-F238E27FC236}">
                <a16:creationId xmlns:a16="http://schemas.microsoft.com/office/drawing/2014/main" id="{FAFCB7FC-31B2-0874-C0BB-3027C6C7E6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14027"/>
            <a:ext cx="7214616" cy="42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6D639-E94E-F403-B7EC-B469C2A1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Real-Time Delivery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8EBD-8FE0-EC2C-C8C1-AC57E325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Customers can track the delivery in real-time through the app for better visibility."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op 52 Industries That Rely on Real-Time Tracking - Locate2u">
            <a:extLst>
              <a:ext uri="{FF2B5EF4-FFF2-40B4-BE49-F238E27FC236}">
                <a16:creationId xmlns:a16="http://schemas.microsoft.com/office/drawing/2014/main" id="{6CD0D234-EA8F-433C-7064-1945D05C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r="18927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A9B9AE-5080-1CD9-D111-6BF7E80B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920000" flipV="1">
            <a:off x="1071019" y="2138195"/>
            <a:ext cx="2947150" cy="2191781"/>
          </a:xfrm>
        </p:spPr>
        <p:txBody>
          <a:bodyPr anchor="b">
            <a:normAutofit/>
          </a:bodyPr>
          <a:lstStyle/>
          <a:p>
            <a:endParaRPr lang="en-US"/>
          </a:p>
          <a:p>
            <a:endParaRPr lang="en-US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0008DA39-A482-6B40-56BD-51CD2827B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41" y="2090032"/>
            <a:ext cx="3417795" cy="41278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000">
                <a:latin typeface="Times New Roman"/>
                <a:ea typeface="+mn-lt"/>
                <a:cs typeface="+mn-lt"/>
              </a:rPr>
              <a:t>Key Process Flow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Builds trust through transparency and proactive communication, leading to personalized order experiences and tracking capabilities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Customer Engagement Cycle</a:t>
            </a:r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1200"/>
          </a:p>
          <a:p>
            <a:endParaRPr lang="en-US" sz="2200"/>
          </a:p>
        </p:txBody>
      </p:sp>
      <p:pic>
        <p:nvPicPr>
          <p:cNvPr id="4" name="Content Placeholder 3" descr="A diagram of customer experience&#10;&#10;AI-generated content may be incorrect.">
            <a:extLst>
              <a:ext uri="{FF2B5EF4-FFF2-40B4-BE49-F238E27FC236}">
                <a16:creationId xmlns:a16="http://schemas.microsoft.com/office/drawing/2014/main" id="{53A50E30-D4C0-717E-B0EA-1715F52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75" y="782838"/>
            <a:ext cx="7967644" cy="44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AB66-A6C9-DE90-8C44-CE714E3B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MEMBERS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82304-1EB0-EB6F-4B6F-BB794782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AKASH           - C0910253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SAKSHI          - </a:t>
            </a:r>
            <a:r>
              <a:rPr lang="en-US" dirty="0">
                <a:ea typeface="+mn-lt"/>
                <a:cs typeface="+mn-lt"/>
              </a:rPr>
              <a:t>C0908000</a:t>
            </a:r>
            <a:endParaRPr lang="en-US" sz="1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PRANIT           - C0913039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JAGADEESH - C0912884</a:t>
            </a:r>
          </a:p>
        </p:txBody>
      </p:sp>
    </p:spTree>
    <p:extLst>
      <p:ext uri="{BB962C8B-B14F-4D97-AF65-F5344CB8AC3E}">
        <p14:creationId xmlns:p14="http://schemas.microsoft.com/office/powerpoint/2010/main" val="168025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04FB-3DA7-3B68-3AB1-FFEC17E3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Arrival &amp; Delivery at Customer's Doorstep</a:t>
            </a:r>
            <a:r>
              <a:rPr lang="en-US" sz="340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138067-083E-8A49-6473-FF88A37F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Once the customer receives the order, they confirm delivery</a:t>
            </a:r>
          </a:p>
          <a:p>
            <a:r>
              <a:rPr lang="en-US" sz="1800">
                <a:ea typeface="+mn-lt"/>
                <a:cs typeface="+mn-lt"/>
              </a:rPr>
              <a:t>The driver arrives at the customer’s location and delivers the groceries</a:t>
            </a:r>
            <a:endParaRPr lang="en-US" sz="1800"/>
          </a:p>
          <a:p>
            <a:endParaRPr lang="en-US" sz="1800"/>
          </a:p>
        </p:txBody>
      </p:sp>
      <p:pic>
        <p:nvPicPr>
          <p:cNvPr id="4" name="Content Placeholder 3" descr="A person carrying a box of food&#10;&#10;AI-generated content may be incorrect.">
            <a:extLst>
              <a:ext uri="{FF2B5EF4-FFF2-40B4-BE49-F238E27FC236}">
                <a16:creationId xmlns:a16="http://schemas.microsoft.com/office/drawing/2014/main" id="{501591E2-56A6-C393-5DB0-7A6022B3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78"/>
          <a:stretch/>
        </p:blipFill>
        <p:spPr>
          <a:xfrm>
            <a:off x="5308052" y="-19654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88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FCBD2-81A7-7A10-406A-02348E1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ea typeface="+mj-lt"/>
                <a:cs typeface="+mj-lt"/>
              </a:rPr>
              <a:t>Order Completion &amp; Feedback</a:t>
            </a:r>
            <a:r>
              <a:rPr lang="en-US" sz="5400" dirty="0"/>
              <a:t> </a:t>
            </a:r>
            <a:endParaRPr lang="en-US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75B847-94E1-5C7C-3BB9-A3D58EDC5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Once the customer receives the order, they confirm delivery and leave a rating or feedback</a:t>
            </a:r>
            <a:endParaRPr lang="en-US" sz="2200" dirty="0"/>
          </a:p>
        </p:txBody>
      </p:sp>
      <p:pic>
        <p:nvPicPr>
          <p:cNvPr id="4" name="Content Placeholder 3" descr="DALL·E 3">
            <a:extLst>
              <a:ext uri="{FF2B5EF4-FFF2-40B4-BE49-F238E27FC236}">
                <a16:creationId xmlns:a16="http://schemas.microsoft.com/office/drawing/2014/main" id="{13E3808C-B282-7F1D-72DB-7D833B2F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5986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6A072-1537-6EA0-2A21-306400F4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DB8A-E75C-A0B8-62DA-F15C1D99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we designed a </a:t>
            </a:r>
            <a:r>
              <a:rPr lang="en-US" sz="2000" b="1">
                <a:ea typeface="+mn-lt"/>
                <a:cs typeface="+mn-lt"/>
              </a:rPr>
              <a:t>conceptual data model</a:t>
            </a:r>
            <a:r>
              <a:rPr lang="en-US" sz="2000">
                <a:ea typeface="+mn-lt"/>
                <a:cs typeface="+mn-lt"/>
              </a:rPr>
              <a:t> that enhances Speedy Gro’s operational efficiency by addressing: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Real-time Tracking</a:t>
            </a:r>
            <a:r>
              <a:rPr lang="en-US" sz="2000">
                <a:ea typeface="+mn-lt"/>
                <a:cs typeface="+mn-lt"/>
              </a:rPr>
              <a:t> – Ensuring efficient monitoring and optimized routing for delivery drivers.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Customer Order Management</a:t>
            </a:r>
            <a:r>
              <a:rPr lang="en-US" sz="2000">
                <a:ea typeface="+mn-lt"/>
                <a:cs typeface="+mn-lt"/>
              </a:rPr>
              <a:t> – Storing and managing customer preferences for a seamless shopping experience.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Inventory Monitoring</a:t>
            </a:r>
            <a:r>
              <a:rPr lang="en-US" sz="2000">
                <a:ea typeface="+mn-lt"/>
                <a:cs typeface="+mn-lt"/>
              </a:rPr>
              <a:t> – Keeping track of stock levels across multiple warehouses to prevent shortages and delays.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C117BC07-2423-3B44-88F6-C9E7F945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32" r="15726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1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F0E7EC7-22CE-3A15-541D-C12D5881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0614-4773-F2FC-117D-4DE8F4C0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THANK YOU </a:t>
            </a:r>
          </a:p>
        </p:txBody>
      </p:sp>
      <p:sp>
        <p:nvSpPr>
          <p:cNvPr id="4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9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getables in a tote bag">
            <a:extLst>
              <a:ext uri="{FF2B5EF4-FFF2-40B4-BE49-F238E27FC236}">
                <a16:creationId xmlns:a16="http://schemas.microsoft.com/office/drawing/2014/main" id="{D60AB12A-DCA1-2C0A-AE59-551F29BD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3" r="40783" b="-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EFDDD-E6A5-2822-AB1B-EF0786F8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About Speedy Gro 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DA6F-A243-0029-F70C-4FADCA55D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Speedy Gro is a </a:t>
            </a:r>
            <a:r>
              <a:rPr lang="en-US" sz="2000" b="1">
                <a:ea typeface="+mn-lt"/>
                <a:cs typeface="+mn-lt"/>
              </a:rPr>
              <a:t>rapidly growing online grocery delivery service</a:t>
            </a:r>
            <a:r>
              <a:rPr lang="en-US" sz="2000">
                <a:ea typeface="+mn-lt"/>
                <a:cs typeface="+mn-lt"/>
              </a:rPr>
              <a:t> that connects customers with fresh groceries, delivered to their doorstep.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The company aims to provide a </a:t>
            </a:r>
            <a:r>
              <a:rPr lang="en-US" sz="2000" b="1">
                <a:ea typeface="+mn-lt"/>
                <a:cs typeface="+mn-lt"/>
              </a:rPr>
              <a:t>fast, reliable, and seamless shopping experience</a:t>
            </a:r>
            <a:r>
              <a:rPr lang="en-US" sz="2000">
                <a:ea typeface="+mn-lt"/>
                <a:cs typeface="+mn-lt"/>
              </a:rPr>
              <a:t> with a wide selection of products.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2452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A0BE3F8-9A98-8A7A-7229-1BEA3DCF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79" r="21739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09656-8025-DC93-1233-11302E9A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Problem Statement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9A0E-3BFA-BA58-CB81-79BF3BCA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As demand increases, Speedy Gro needs a </a:t>
            </a:r>
            <a:r>
              <a:rPr lang="en-US" sz="2000" b="1"/>
              <a:t>robust data system</a:t>
            </a:r>
            <a:r>
              <a:rPr lang="en-US" sz="2000"/>
              <a:t> to manage its operations efficiently.</a:t>
            </a:r>
          </a:p>
        </p:txBody>
      </p:sp>
    </p:spTree>
    <p:extLst>
      <p:ext uri="{BB962C8B-B14F-4D97-AF65-F5344CB8AC3E}">
        <p14:creationId xmlns:p14="http://schemas.microsoft.com/office/powerpoint/2010/main" val="404039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FC69-A6DB-B6BD-9091-AD0E5B2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The Need for a Solution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E880-469D-8BB1-46B7-93F0494D6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 </a:t>
            </a:r>
            <a:r>
              <a:rPr lang="en-US" sz="2000" b="1">
                <a:ea typeface="+mn-lt"/>
                <a:cs typeface="+mn-lt"/>
              </a:rPr>
              <a:t>structured data model</a:t>
            </a:r>
            <a:r>
              <a:rPr lang="en-US" sz="2000">
                <a:ea typeface="+mn-lt"/>
                <a:cs typeface="+mn-lt"/>
              </a:rPr>
              <a:t> will help </a:t>
            </a:r>
            <a:r>
              <a:rPr lang="en-US" sz="2000" b="1">
                <a:ea typeface="+mn-lt"/>
                <a:cs typeface="+mn-lt"/>
              </a:rPr>
              <a:t>optimize</a:t>
            </a:r>
            <a:r>
              <a:rPr lang="en-US" sz="2000">
                <a:ea typeface="+mn-lt"/>
                <a:cs typeface="+mn-lt"/>
              </a:rPr>
              <a:t> Speedy Gro’s operations.</a:t>
            </a:r>
          </a:p>
          <a:p>
            <a:r>
              <a:rPr lang="en-US" sz="2000">
                <a:ea typeface="+mn-lt"/>
                <a:cs typeface="+mn-lt"/>
              </a:rPr>
              <a:t>It will enable </a:t>
            </a:r>
            <a:r>
              <a:rPr lang="en-US" sz="2000" b="1">
                <a:ea typeface="+mn-lt"/>
                <a:cs typeface="+mn-lt"/>
              </a:rPr>
              <a:t>real-time tracking, better order management, and accurate inventory control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r>
              <a:rPr lang="en-US" sz="2000">
                <a:ea typeface="+mn-lt"/>
                <a:cs typeface="+mn-lt"/>
              </a:rPr>
              <a:t>A </a:t>
            </a:r>
            <a:r>
              <a:rPr lang="en-US" sz="2000" b="1">
                <a:ea typeface="+mn-lt"/>
                <a:cs typeface="+mn-lt"/>
              </a:rPr>
              <a:t>data-driven system</a:t>
            </a:r>
            <a:r>
              <a:rPr lang="en-US" sz="2000">
                <a:ea typeface="+mn-lt"/>
                <a:cs typeface="+mn-lt"/>
              </a:rPr>
              <a:t> ensures faster deliveries, efficient warehouse management, and happier customers!</a:t>
            </a:r>
          </a:p>
          <a:p>
            <a:endParaRPr lang="en-US" sz="2000"/>
          </a:p>
        </p:txBody>
      </p:sp>
      <p:pic>
        <p:nvPicPr>
          <p:cNvPr id="14" name="Picture 13" descr="Boxes On Rack In Warehouse">
            <a:extLst>
              <a:ext uri="{FF2B5EF4-FFF2-40B4-BE49-F238E27FC236}">
                <a16:creationId xmlns:a16="http://schemas.microsoft.com/office/drawing/2014/main" id="{1B76AF24-2531-C911-FB6C-F77D6571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91" r="19749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84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882BC-6F62-C32A-5ED4-DD3B128C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Designing-Data-Model-for-Speedy-Gro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a product&#10;&#10;AI-generated content may be incorrect.">
            <a:extLst>
              <a:ext uri="{FF2B5EF4-FFF2-40B4-BE49-F238E27FC236}">
                <a16:creationId xmlns:a16="http://schemas.microsoft.com/office/drawing/2014/main" id="{68A3EF2F-007D-707C-223D-AD95A98F9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534" y="1766038"/>
            <a:ext cx="9432344" cy="45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5FE8C-93CD-F168-E81E-B1DBBD10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br>
              <a:rPr lang="en-US" sz="2200" b="1" dirty="0"/>
            </a:br>
            <a:br>
              <a:rPr lang="en-US" sz="2200" b="1" dirty="0"/>
            </a:br>
            <a:r>
              <a:rPr lang="en-US" sz="2200" b="1" dirty="0"/>
              <a:t>Overview of the ERD</a:t>
            </a:r>
            <a:br>
              <a:rPr lang="en-US" sz="2200" b="1" dirty="0"/>
            </a:b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CE43-A0AA-8726-0F19-A934D2F2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Purpose</a:t>
            </a:r>
            <a:r>
              <a:rPr lang="en-US" sz="2000"/>
              <a:t>: This ERD represents a delivery management system, illustrating the entities and their relationships.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Key Components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Product and warehouse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Customer information and delivery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Order processing and status management.</a:t>
            </a:r>
          </a:p>
          <a:p>
            <a:endParaRPr lang="en-US" sz="2000"/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491706F2-75E7-BE60-0110-DA57F0AE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2" r="2460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13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45212-66AD-1E99-F68A-ECE57B09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Key Entities and Attributes</a:t>
            </a:r>
            <a:br>
              <a:rPr lang="en-US" sz="4000" b="1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E15FE58-55C2-047E-6195-B066DE676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5538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60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79961-98B7-5472-BC6C-047CB972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 b="1" dirty="0">
                <a:solidFill>
                  <a:srgbClr val="FFFFFF"/>
                </a:solidFill>
              </a:rPr>
              <a:t>Relationships Between Entities</a:t>
            </a:r>
            <a:br>
              <a:rPr lang="en-US" sz="3700" b="1" dirty="0">
                <a:solidFill>
                  <a:srgbClr val="FFFFFF"/>
                </a:solidFill>
              </a:rPr>
            </a:br>
            <a:endParaRPr lang="en-US" sz="37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E4343-3895-D0FD-B2F5-D1D9852C0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34941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06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443</Words>
  <Application>Microsoft Office PowerPoint</Application>
  <PresentationFormat>Widescreen</PresentationFormat>
  <Paragraphs>68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SpeedyGrouve: Integrated Grocery Management System</vt:lpstr>
      <vt:lpstr>TEAM MEMBERS </vt:lpstr>
      <vt:lpstr>About Speedy Gro </vt:lpstr>
      <vt:lpstr>Problem Statement</vt:lpstr>
      <vt:lpstr>The Need for a Solution</vt:lpstr>
      <vt:lpstr>Designing-Data-Model-for-Speedy-Gro</vt:lpstr>
      <vt:lpstr>  Overview of the ERD  </vt:lpstr>
      <vt:lpstr>Key Entities and Attributes </vt:lpstr>
      <vt:lpstr>Relationships Between Entities </vt:lpstr>
      <vt:lpstr>Workflow and Business Logic </vt:lpstr>
      <vt:lpstr>Log in page </vt:lpstr>
      <vt:lpstr>User interface </vt:lpstr>
      <vt:lpstr>Choosing the grocery items </vt:lpstr>
      <vt:lpstr>Payment page </vt:lpstr>
      <vt:lpstr>Inventory Check &amp; Picking</vt:lpstr>
      <vt:lpstr>Order Fulfillment Process Flow: From Consolidation to Staging </vt:lpstr>
      <vt:lpstr>Order Handoff to Delivery Driver</vt:lpstr>
      <vt:lpstr>Real-Time Delivery Tracking</vt:lpstr>
      <vt:lpstr> </vt:lpstr>
      <vt:lpstr>Arrival &amp; Delivery at Customer's Doorstep </vt:lpstr>
      <vt:lpstr>Order Completion &amp; Feedback 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Akash Reddy Burri</cp:lastModifiedBy>
  <cp:revision>127</cp:revision>
  <dcterms:created xsi:type="dcterms:W3CDTF">2025-02-06T14:28:21Z</dcterms:created>
  <dcterms:modified xsi:type="dcterms:W3CDTF">2025-02-07T14:09:59Z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b2f352f-1426-4c06-b37f-b45354dc6e14_Enabled">
    <vt:lpwstr>True</vt:lpwstr>
  </property>
  <property fmtid="{D5CDD505-2E9C-101B-9397-08002B2CF9AE}" pid="3" name="MSIP_Label_8b2f352f-1426-4c06-b37f-b45354dc6e14_SiteId">
    <vt:lpwstr>b6417cd0-1f73-4471-9a39-20953822a34a</vt:lpwstr>
  </property>
  <property fmtid="{D5CDD505-2E9C-101B-9397-08002B2CF9AE}" pid="4" name="MSIP_Label_8b2f352f-1426-4c06-b37f-b45354dc6e14_SetDate">
    <vt:lpwstr>2025-02-06T22:58:55Z</vt:lpwstr>
  </property>
  <property fmtid="{D5CDD505-2E9C-101B-9397-08002B2CF9AE}" pid="5" name="MSIP_Label_8b2f352f-1426-4c06-b37f-b45354dc6e14_Name">
    <vt:lpwstr>Sensitive</vt:lpwstr>
  </property>
  <property fmtid="{D5CDD505-2E9C-101B-9397-08002B2CF9AE}" pid="6" name="MSIP_Label_8b2f352f-1426-4c06-b37f-b45354dc6e14_ActionId">
    <vt:lpwstr>0fdff095-67ac-48d6-bc5a-b0cf0478a292</vt:lpwstr>
  </property>
  <property fmtid="{D5CDD505-2E9C-101B-9397-08002B2CF9AE}" pid="7" name="MSIP_Label_8b2f352f-1426-4c06-b37f-b45354dc6e14_Removed">
    <vt:lpwstr>False</vt:lpwstr>
  </property>
  <property fmtid="{D5CDD505-2E9C-101B-9397-08002B2CF9AE}" pid="8" name="MSIP_Label_8b2f352f-1426-4c06-b37f-b45354dc6e14_Extended_MSFT_Method">
    <vt:lpwstr>Standard</vt:lpwstr>
  </property>
  <property fmtid="{D5CDD505-2E9C-101B-9397-08002B2CF9AE}" pid="9" name="Sensitivity">
    <vt:lpwstr>Sensitive</vt:lpwstr>
  </property>
</Properties>
</file>